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xfrm>
            <a:off x="457200" y="26812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4700">
                <a:solidFill>
                  <a:srgbClr val="0433FF"/>
                </a:solidFill>
              </a:defRPr>
            </a:lvl1pPr>
          </a:lstStyle>
          <a:p>
            <a:pPr/>
            <a:r>
              <a:t>The Nature of the Social Sciences</a:t>
            </a:r>
          </a:p>
        </p:txBody>
      </p:sp>
      <p:sp>
        <p:nvSpPr>
          <p:cNvPr id="95" name="TextBox 2"/>
          <p:cNvSpPr txBox="1"/>
          <p:nvPr/>
        </p:nvSpPr>
        <p:spPr>
          <a:xfrm>
            <a:off x="1330208" y="1195880"/>
            <a:ext cx="6483584" cy="375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</a:p>
          <a:p>
            <a:pPr algn="ctr">
              <a:defRPr sz="3800">
                <a:solidFill>
                  <a:srgbClr val="0096FF"/>
                </a:solidFill>
              </a:defRPr>
            </a:pPr>
            <a:r>
              <a:t>Allegory, Poetry, and Pluralism</a:t>
            </a:r>
          </a:p>
          <a:p>
            <a:pPr algn="ctr">
              <a:defRPr sz="2400"/>
            </a:pPr>
          </a:p>
          <a:p>
            <a:pPr algn="ctr">
              <a:defRPr sz="2400"/>
            </a:pPr>
          </a:p>
          <a:p>
            <a:pPr algn="ctr">
              <a:defRPr sz="2400"/>
            </a:pPr>
          </a:p>
          <a:p>
            <a:pPr algn="ctr">
              <a:defRPr sz="2400"/>
            </a:pPr>
          </a:p>
          <a:p>
            <a:pPr algn="ctr">
              <a:defRPr sz="2400"/>
            </a:pPr>
            <a:r>
              <a:t>James E. Faulconer</a:t>
            </a:r>
          </a:p>
          <a:p>
            <a:pPr algn="ctr">
              <a:defRPr sz="2400"/>
            </a:pPr>
          </a:p>
          <a:p>
            <a:pPr algn="ctr">
              <a:lnSpc>
                <a:spcPct val="120000"/>
              </a:lnSpc>
              <a:defRPr sz="1700"/>
            </a:pPr>
            <a:r>
              <a:t>The Sharon Institute</a:t>
            </a:r>
          </a:p>
          <a:p>
            <a:pPr algn="ctr">
              <a:defRPr sz="1700"/>
            </a:pPr>
            <a:r>
              <a:t>20 September 2025</a:t>
            </a:r>
          </a:p>
        </p:txBody>
      </p:sp>
      <p:sp>
        <p:nvSpPr>
          <p:cNvPr id="96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Allegory &amp; Social Science</a:t>
            </a:r>
          </a:p>
        </p:txBody>
      </p:sp>
      <p:sp>
        <p:nvSpPr>
          <p:cNvPr id="137" name="TextBox 2"/>
          <p:cNvSpPr txBox="1"/>
          <p:nvPr/>
        </p:nvSpPr>
        <p:spPr>
          <a:xfrm>
            <a:off x="1231836" y="2273611"/>
            <a:ext cx="7011780" cy="244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Theories imagine the world in new frames:</a:t>
            </a:r>
          </a:p>
          <a:p>
            <a:pPr lvl="4" indent="914400">
              <a:lnSpc>
                <a:spcPct val="200000"/>
              </a:lnSpc>
              <a:defRPr sz="3000"/>
            </a:pPr>
            <a:r>
              <a:t>e.g., system, struggle, ritual, network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They are provisional, fragile, fertile</a:t>
            </a:r>
          </a:p>
        </p:txBody>
      </p:sp>
      <p:sp>
        <p:nvSpPr>
          <p:cNvPr id="138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Gadamer on Meaning</a:t>
            </a:r>
          </a:p>
        </p:txBody>
      </p:sp>
      <p:sp>
        <p:nvSpPr>
          <p:cNvPr id="141" name="TextBox 2"/>
          <p:cNvSpPr txBox="1"/>
          <p:nvPr/>
        </p:nvSpPr>
        <p:spPr>
          <a:xfrm>
            <a:off x="437838" y="1898762"/>
            <a:ext cx="4015838" cy="3944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lnSpc>
                <a:spcPct val="120000"/>
              </a:lnSpc>
              <a:buSzPct val="100000"/>
              <a:buChar char="•"/>
              <a:defRPr sz="3000"/>
            </a:pPr>
            <a:r>
              <a:t>Meaning is temporal, not static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3000"/>
            </a:pPr>
            <a:r>
              <a:t>Fusion of horizons: past &amp; present meet in new meaning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3000"/>
            </a:pPr>
            <a:r>
              <a:t>Understanding unfolds in dialogue</a:t>
            </a:r>
          </a:p>
        </p:txBody>
      </p:sp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9564" t="18170" r="9407" b="17258"/>
          <a:stretch>
            <a:fillRect/>
          </a:stretch>
        </p:blipFill>
        <p:spPr>
          <a:xfrm>
            <a:off x="5359041" y="2381943"/>
            <a:ext cx="2963665" cy="2361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64" fill="norm" stroke="1" extrusionOk="0">
                <a:moveTo>
                  <a:pt x="9290" y="0"/>
                </a:moveTo>
                <a:cubicBezTo>
                  <a:pt x="8670" y="0"/>
                  <a:pt x="8052" y="32"/>
                  <a:pt x="7629" y="98"/>
                </a:cubicBezTo>
                <a:cubicBezTo>
                  <a:pt x="5440" y="437"/>
                  <a:pt x="3371" y="1485"/>
                  <a:pt x="1895" y="3004"/>
                </a:cubicBezTo>
                <a:cubicBezTo>
                  <a:pt x="669" y="4265"/>
                  <a:pt x="24" y="5743"/>
                  <a:pt x="1" y="7208"/>
                </a:cubicBezTo>
                <a:cubicBezTo>
                  <a:pt x="-13" y="8087"/>
                  <a:pt x="198" y="8959"/>
                  <a:pt x="641" y="9780"/>
                </a:cubicBezTo>
                <a:cubicBezTo>
                  <a:pt x="1019" y="10481"/>
                  <a:pt x="1809" y="11369"/>
                  <a:pt x="2622" y="12002"/>
                </a:cubicBezTo>
                <a:cubicBezTo>
                  <a:pt x="2821" y="12158"/>
                  <a:pt x="2992" y="12290"/>
                  <a:pt x="3002" y="12299"/>
                </a:cubicBezTo>
                <a:cubicBezTo>
                  <a:pt x="3012" y="12308"/>
                  <a:pt x="2959" y="12430"/>
                  <a:pt x="2884" y="12567"/>
                </a:cubicBezTo>
                <a:cubicBezTo>
                  <a:pt x="2809" y="12704"/>
                  <a:pt x="2690" y="13057"/>
                  <a:pt x="2616" y="13354"/>
                </a:cubicBezTo>
                <a:cubicBezTo>
                  <a:pt x="2495" y="13839"/>
                  <a:pt x="2482" y="13969"/>
                  <a:pt x="2503" y="14658"/>
                </a:cubicBezTo>
                <a:cubicBezTo>
                  <a:pt x="2522" y="15286"/>
                  <a:pt x="2550" y="15496"/>
                  <a:pt x="2659" y="15832"/>
                </a:cubicBezTo>
                <a:cubicBezTo>
                  <a:pt x="2893" y="16550"/>
                  <a:pt x="3127" y="16974"/>
                  <a:pt x="3685" y="17680"/>
                </a:cubicBezTo>
                <a:cubicBezTo>
                  <a:pt x="5283" y="19702"/>
                  <a:pt x="8312" y="21279"/>
                  <a:pt x="11106" y="21547"/>
                </a:cubicBezTo>
                <a:cubicBezTo>
                  <a:pt x="11661" y="21600"/>
                  <a:pt x="13578" y="21524"/>
                  <a:pt x="14065" y="21431"/>
                </a:cubicBezTo>
                <a:cubicBezTo>
                  <a:pt x="16548" y="20953"/>
                  <a:pt x="18611" y="19798"/>
                  <a:pt x="20041" y="18079"/>
                </a:cubicBezTo>
                <a:cubicBezTo>
                  <a:pt x="20982" y="16948"/>
                  <a:pt x="21465" y="15761"/>
                  <a:pt x="21523" y="14441"/>
                </a:cubicBezTo>
                <a:cubicBezTo>
                  <a:pt x="21587" y="12989"/>
                  <a:pt x="21187" y="11876"/>
                  <a:pt x="20154" y="10625"/>
                </a:cubicBezTo>
                <a:cubicBezTo>
                  <a:pt x="19687" y="10060"/>
                  <a:pt x="19180" y="9592"/>
                  <a:pt x="18602" y="9197"/>
                </a:cubicBezTo>
                <a:lnTo>
                  <a:pt x="18285" y="8980"/>
                </a:lnTo>
                <a:lnTo>
                  <a:pt x="18461" y="8548"/>
                </a:lnTo>
                <a:cubicBezTo>
                  <a:pt x="18924" y="7405"/>
                  <a:pt x="18867" y="6023"/>
                  <a:pt x="18311" y="4838"/>
                </a:cubicBezTo>
                <a:cubicBezTo>
                  <a:pt x="18069" y="4320"/>
                  <a:pt x="17138" y="3166"/>
                  <a:pt x="16581" y="2692"/>
                </a:cubicBezTo>
                <a:cubicBezTo>
                  <a:pt x="15006" y="1352"/>
                  <a:pt x="12958" y="408"/>
                  <a:pt x="10954" y="98"/>
                </a:cubicBezTo>
                <a:cubicBezTo>
                  <a:pt x="10531" y="32"/>
                  <a:pt x="9910" y="0"/>
                  <a:pt x="929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3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Rückert’s Insight</a:t>
            </a:r>
          </a:p>
        </p:txBody>
      </p:sp>
      <p:sp>
        <p:nvSpPr>
          <p:cNvPr id="146" name="TextBox 2"/>
          <p:cNvSpPr txBox="1"/>
          <p:nvPr/>
        </p:nvSpPr>
        <p:spPr>
          <a:xfrm>
            <a:off x="362058" y="2073251"/>
            <a:ext cx="4462091" cy="3423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600"/>
            </a:pPr>
            <a:r>
              <a:t>“Each interprets the world in his own way, / and each interprets rightly; so much meaning is in it.”</a:t>
            </a:r>
          </a:p>
          <a:p>
            <a:pPr lvl="1" marL="621631" indent="-240631">
              <a:lnSpc>
                <a:spcPct val="120000"/>
              </a:lnSpc>
              <a:buSzPct val="100000"/>
              <a:buChar char="•"/>
              <a:defRPr sz="2600"/>
            </a:pPr>
            <a:r>
              <a:t>Reality: thick, inexhaustible</a:t>
            </a:r>
          </a:p>
          <a:p>
            <a:pPr lvl="1" marL="621631" indent="-240631">
              <a:lnSpc>
                <a:spcPct val="120000"/>
              </a:lnSpc>
              <a:buSzPct val="100000"/>
              <a:buChar char="•"/>
              <a:defRPr sz="2600"/>
            </a:pPr>
            <a:r>
              <a:t>Multiple true ways of seeing</a:t>
            </a:r>
          </a:p>
        </p:txBody>
      </p:sp>
      <p:pic>
        <p:nvPicPr>
          <p:cNvPr id="147" name="Dispersive_Prism_Illustration.png" descr="Dispersive_Prism_Illustration.png"/>
          <p:cNvPicPr>
            <a:picLocks noChangeAspect="1"/>
          </p:cNvPicPr>
          <p:nvPr/>
        </p:nvPicPr>
        <p:blipFill>
          <a:blip r:embed="rId3">
            <a:extLst/>
          </a:blip>
          <a:srcRect l="21013" t="10282" r="0" b="0"/>
          <a:stretch>
            <a:fillRect/>
          </a:stretch>
        </p:blipFill>
        <p:spPr>
          <a:xfrm>
            <a:off x="5230656" y="2151276"/>
            <a:ext cx="3684019" cy="326798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Levinas on Responsibility</a:t>
            </a:r>
          </a:p>
        </p:txBody>
      </p:sp>
      <p:sp>
        <p:nvSpPr>
          <p:cNvPr id="151" name="TextBox 2"/>
          <p:cNvSpPr txBox="1"/>
          <p:nvPr/>
        </p:nvSpPr>
        <p:spPr>
          <a:xfrm>
            <a:off x="485759" y="1737816"/>
            <a:ext cx="4999491" cy="408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150000"/>
              </a:lnSpc>
              <a:buSzPct val="100000"/>
              <a:buChar char="•"/>
              <a:defRPr sz="3000"/>
            </a:pPr>
            <a:r>
              <a:t>Ethics = fundamental philosophy</a:t>
            </a:r>
          </a:p>
          <a:p>
            <a:pPr marL="300789" indent="-300789">
              <a:lnSpc>
                <a:spcPct val="150000"/>
              </a:lnSpc>
              <a:buSzPct val="100000"/>
              <a:buChar char="•"/>
              <a:defRPr sz="3000"/>
            </a:pPr>
            <a:r>
              <a:t>Others cannot be reduced to objects</a:t>
            </a:r>
          </a:p>
          <a:p>
            <a:pPr marL="300789" indent="-300789">
              <a:lnSpc>
                <a:spcPct val="150000"/>
              </a:lnSpc>
              <a:buSzPct val="100000"/>
              <a:buChar char="•"/>
              <a:defRPr sz="3000"/>
            </a:pPr>
            <a:r>
              <a:t>Responsibility unavoidable &amp; beyond calculation</a:t>
            </a:r>
          </a:p>
        </p:txBody>
      </p:sp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6816" y="1872730"/>
            <a:ext cx="2550630" cy="365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5"/>
          <p:cNvSpPr txBox="1"/>
          <p:nvPr/>
        </p:nvSpPr>
        <p:spPr>
          <a:xfrm>
            <a:off x="7084321" y="6354592"/>
            <a:ext cx="1771200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>
                <a:solidFill>
                  <a:srgbClr val="646464"/>
                </a:solidFill>
              </a:defRPr>
            </a:lvl1pPr>
          </a:lstStyle>
          <a:p>
            <a:pPr/>
            <a:r>
              <a:t>© Bracha L. Ettinger — CC BY-SA 2.5</a:t>
            </a:r>
          </a:p>
        </p:txBody>
      </p:sp>
      <p:sp>
        <p:nvSpPr>
          <p:cNvPr id="154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453417" y="272004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Scripture &amp; Social Science</a:t>
            </a:r>
          </a:p>
        </p:txBody>
      </p:sp>
      <p:sp>
        <p:nvSpPr>
          <p:cNvPr id="157" name="TextBox 2"/>
          <p:cNvSpPr txBox="1"/>
          <p:nvPr/>
        </p:nvSpPr>
        <p:spPr>
          <a:xfrm>
            <a:off x="551202" y="1544635"/>
            <a:ext cx="8139380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lnSpc>
                <a:spcPct val="150000"/>
              </a:lnSpc>
              <a:buSzPct val="100000"/>
              <a:buChar char="•"/>
              <a:defRPr sz="2800"/>
            </a:pPr>
            <a:r>
              <a:t>Restoration scripture: everything we study is material</a:t>
            </a:r>
          </a:p>
          <a:p>
            <a:pPr marL="240631" indent="-240631">
              <a:lnSpc>
                <a:spcPct val="150000"/>
              </a:lnSpc>
              <a:buSzPct val="100000"/>
              <a:buChar char="•"/>
              <a:defRPr sz="2800"/>
            </a:pPr>
            <a:r>
              <a:t>Thick reality → many revelations of truth</a:t>
            </a:r>
          </a:p>
          <a:p>
            <a:pPr marL="240631" indent="-240631">
              <a:lnSpc>
                <a:spcPct val="150000"/>
              </a:lnSpc>
              <a:buSzPct val="100000"/>
              <a:buChar char="•"/>
              <a:defRPr sz="2800"/>
            </a:pPr>
            <a:r>
              <a:t>Covenant means responsibility</a:t>
            </a:r>
          </a:p>
        </p:txBody>
      </p:sp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2171" y="3773666"/>
            <a:ext cx="3930283" cy="287741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Implications for social science</a:t>
            </a:r>
          </a:p>
        </p:txBody>
      </p:sp>
      <p:sp>
        <p:nvSpPr>
          <p:cNvPr id="162" name="TextBox 2"/>
          <p:cNvSpPr txBox="1"/>
          <p:nvPr/>
        </p:nvSpPr>
        <p:spPr>
          <a:xfrm>
            <a:off x="1178521" y="2175990"/>
            <a:ext cx="7276636" cy="338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Pluralism: multiple truths, including the truth of revelation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Humility: no final human interpretation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Responsibility: theories shape lives</a:t>
            </a:r>
          </a:p>
        </p:txBody>
      </p:sp>
      <p:sp>
        <p:nvSpPr>
          <p:cNvPr id="163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166" name="TextBox 2"/>
          <p:cNvSpPr txBox="1"/>
          <p:nvPr/>
        </p:nvSpPr>
        <p:spPr>
          <a:xfrm>
            <a:off x="371432" y="1437399"/>
            <a:ext cx="8231924" cy="40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200000"/>
              </a:lnSpc>
              <a:buSzPct val="100000"/>
              <a:buChar char="•"/>
              <a:defRPr sz="2800"/>
            </a:pPr>
            <a:r>
              <a:t>Social science ≠ failed natural science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2800"/>
            </a:pPr>
            <a:r>
              <a:t>Done well, they are allegory &amp; poetry about human meaning: temporal, plural responsible (in Levinas’s sense)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2800"/>
            </a:pPr>
            <a:r>
              <a:t>Truth is not exhausted by one discourse</a:t>
            </a:r>
          </a:p>
        </p:txBody>
      </p:sp>
      <p:sp>
        <p:nvSpPr>
          <p:cNvPr id="167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o be human is to live in surplus of meaning…"/>
          <p:cNvSpPr txBox="1"/>
          <p:nvPr/>
        </p:nvSpPr>
        <p:spPr>
          <a:xfrm>
            <a:off x="609596" y="2474054"/>
            <a:ext cx="7924808" cy="244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200000"/>
              </a:lnSpc>
              <a:buSzPct val="100000"/>
              <a:buChar char="•"/>
              <a:defRPr i="1" sz="3000"/>
            </a:pPr>
            <a:r>
              <a:t>To be human is to live in the surplus of meaning</a:t>
            </a:r>
          </a:p>
          <a:p>
            <a:pPr marL="228600" indent="-228600">
              <a:lnSpc>
                <a:spcPct val="200000"/>
              </a:lnSpc>
              <a:buSzPct val="100000"/>
              <a:buChar char="•"/>
              <a:defRPr i="1" sz="3000"/>
            </a:pPr>
            <a:r>
              <a:t>To do social science requires receiving, interpreting, and living in that surplus faithfully</a:t>
            </a:r>
          </a:p>
        </p:txBody>
      </p:sp>
      <p:sp>
        <p:nvSpPr>
          <p:cNvPr id="170" name="Slide Number"/>
          <p:cNvSpPr txBox="1"/>
          <p:nvPr>
            <p:ph type="sldNum" sz="quarter" idx="4294967295"/>
          </p:nvPr>
        </p:nvSpPr>
        <p:spPr>
          <a:xfrm>
            <a:off x="8428176" y="6404291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Framing the Question</a:t>
            </a:r>
          </a:p>
        </p:txBody>
      </p:sp>
      <p:sp>
        <p:nvSpPr>
          <p:cNvPr id="99" name="TextBox 2"/>
          <p:cNvSpPr txBox="1"/>
          <p:nvPr/>
        </p:nvSpPr>
        <p:spPr>
          <a:xfrm>
            <a:off x="1160603" y="1807648"/>
            <a:ext cx="7343448" cy="408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98763" indent="-498763">
              <a:lnSpc>
                <a:spcPct val="150000"/>
              </a:lnSpc>
              <a:buSzPct val="100000"/>
              <a:buChar char="•"/>
              <a:defRPr sz="3000"/>
            </a:pPr>
            <a:r>
              <a:t>What makes the social sciences different from the natural sciences?</a:t>
            </a:r>
          </a:p>
          <a:p>
            <a:pPr marL="498763" indent="-498763">
              <a:lnSpc>
                <a:spcPct val="150000"/>
              </a:lnSpc>
              <a:buSzPct val="100000"/>
              <a:buChar char="•"/>
              <a:defRPr sz="3000"/>
            </a:pPr>
            <a:r>
              <a:t>Natural sciences: laws, formulas, predictions</a:t>
            </a:r>
          </a:p>
          <a:p>
            <a:pPr marL="498763" indent="-498763">
              <a:lnSpc>
                <a:spcPct val="150000"/>
              </a:lnSpc>
              <a:buSzPct val="100000"/>
              <a:buChar char="•"/>
              <a:defRPr sz="3000"/>
            </a:pPr>
            <a:r>
              <a:t>Social sciences: meaning, culture, relationships</a:t>
            </a:r>
          </a:p>
        </p:txBody>
      </p:sp>
      <p:sp>
        <p:nvSpPr>
          <p:cNvPr id="100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A Tentative Answer</a:t>
            </a:r>
          </a:p>
        </p:txBody>
      </p:sp>
      <p:sp>
        <p:nvSpPr>
          <p:cNvPr id="103" name="TextBox 2"/>
          <p:cNvSpPr txBox="1"/>
          <p:nvPr/>
        </p:nvSpPr>
        <p:spPr>
          <a:xfrm>
            <a:off x="1258909" y="2211155"/>
            <a:ext cx="7159854" cy="300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buSzPct val="100000"/>
              <a:buChar char="•"/>
              <a:defRPr sz="3000"/>
            </a:pPr>
            <a:r>
              <a:t>Social sciences as allegory &amp; poetry</a:t>
            </a:r>
          </a:p>
          <a:p>
            <a:pPr marL="300789" indent="-300789">
              <a:buSzPct val="100000"/>
              <a:buChar char="•"/>
              <a:defRPr sz="3000"/>
            </a:pPr>
          </a:p>
          <a:p>
            <a:pPr lvl="2" marL="1062789" indent="-300789">
              <a:buSzPct val="100000"/>
              <a:buChar char="•"/>
              <a:defRPr sz="3000"/>
            </a:pPr>
            <a:r>
              <a:t>Not a failed versions of physics</a:t>
            </a:r>
          </a:p>
          <a:p>
            <a:pPr marL="300789" indent="-300789">
              <a:buSzPct val="100000"/>
              <a:buChar char="•"/>
              <a:defRPr sz="3000"/>
            </a:pPr>
          </a:p>
          <a:p>
            <a:pPr marL="300789" indent="-300789">
              <a:lnSpc>
                <a:spcPct val="120000"/>
              </a:lnSpc>
              <a:buSzPct val="100000"/>
              <a:buChar char="•"/>
              <a:defRPr sz="3000"/>
            </a:pPr>
            <a:r>
              <a:t>Advantage: resonates with Latter-day Saint teaching</a:t>
            </a:r>
          </a:p>
        </p:txBody>
      </p:sp>
      <p:sp>
        <p:nvSpPr>
          <p:cNvPr id="104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Heidegger on Technology</a:t>
            </a:r>
          </a:p>
        </p:txBody>
      </p:sp>
      <p:sp>
        <p:nvSpPr>
          <p:cNvPr id="107" name="TextBox 2"/>
          <p:cNvSpPr txBox="1"/>
          <p:nvPr/>
        </p:nvSpPr>
        <p:spPr>
          <a:xfrm>
            <a:off x="463869" y="2473096"/>
            <a:ext cx="4201250" cy="267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lnSpc>
                <a:spcPct val="150000"/>
              </a:lnSpc>
              <a:buSzPct val="100000"/>
              <a:buChar char="•"/>
              <a:defRPr sz="3000"/>
            </a:pPr>
            <a:r>
              <a:t>Technology ≠ just tools</a:t>
            </a:r>
          </a:p>
          <a:p>
            <a:pPr marL="240631" indent="-240631">
              <a:lnSpc>
                <a:spcPct val="150000"/>
              </a:lnSpc>
              <a:buSzPct val="100000"/>
              <a:buChar char="•"/>
              <a:defRPr sz="3000"/>
            </a:pPr>
            <a:r>
              <a:t>Technology as enframing</a:t>
            </a:r>
          </a:p>
          <a:p>
            <a:pPr marL="240631" indent="-240631">
              <a:lnSpc>
                <a:spcPct val="150000"/>
              </a:lnSpc>
              <a:buSzPct val="100000"/>
              <a:buChar char="•"/>
              <a:defRPr sz="3000"/>
            </a:pPr>
            <a:r>
              <a:t>The world revealed as a resource</a:t>
            </a:r>
          </a:p>
        </p:txBody>
      </p:sp>
      <p:sp>
        <p:nvSpPr>
          <p:cNvPr id="108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645"/>
          <a:stretch>
            <a:fillRect/>
          </a:stretch>
        </p:blipFill>
        <p:spPr>
          <a:xfrm>
            <a:off x="5166371" y="1722090"/>
            <a:ext cx="3554520" cy="417798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Martin Heidegger (1960) — CC BY-SA 3.0"/>
          <p:cNvSpPr txBox="1"/>
          <p:nvPr/>
        </p:nvSpPr>
        <p:spPr>
          <a:xfrm>
            <a:off x="6823757" y="6289411"/>
            <a:ext cx="198383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/>
            </a:lvl1pPr>
          </a:lstStyle>
          <a:p>
            <a:pPr/>
            <a:r>
              <a:t>Martin Heidegger (1960) — CC BY-SA 3.0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8171" t="14900" r="18789" b="1"/>
          <a:stretch>
            <a:fillRect/>
          </a:stretch>
        </p:blipFill>
        <p:spPr>
          <a:xfrm>
            <a:off x="945014" y="2543275"/>
            <a:ext cx="1918022" cy="258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8366" y="0"/>
                </a:moveTo>
                <a:cubicBezTo>
                  <a:pt x="8040" y="0"/>
                  <a:pt x="7872" y="9"/>
                  <a:pt x="7872" y="26"/>
                </a:cubicBezTo>
                <a:cubicBezTo>
                  <a:pt x="7872" y="41"/>
                  <a:pt x="7858" y="48"/>
                  <a:pt x="7840" y="40"/>
                </a:cubicBezTo>
                <a:cubicBezTo>
                  <a:pt x="7823" y="32"/>
                  <a:pt x="7790" y="39"/>
                  <a:pt x="7765" y="56"/>
                </a:cubicBezTo>
                <a:cubicBezTo>
                  <a:pt x="7740" y="74"/>
                  <a:pt x="7686" y="94"/>
                  <a:pt x="7649" y="99"/>
                </a:cubicBezTo>
                <a:cubicBezTo>
                  <a:pt x="7611" y="104"/>
                  <a:pt x="7573" y="113"/>
                  <a:pt x="7564" y="123"/>
                </a:cubicBezTo>
                <a:cubicBezTo>
                  <a:pt x="7555" y="132"/>
                  <a:pt x="7521" y="144"/>
                  <a:pt x="7493" y="149"/>
                </a:cubicBezTo>
                <a:cubicBezTo>
                  <a:pt x="7464" y="154"/>
                  <a:pt x="7393" y="194"/>
                  <a:pt x="7332" y="242"/>
                </a:cubicBezTo>
                <a:cubicBezTo>
                  <a:pt x="7272" y="289"/>
                  <a:pt x="7179" y="335"/>
                  <a:pt x="7127" y="344"/>
                </a:cubicBezTo>
                <a:cubicBezTo>
                  <a:pt x="7075" y="353"/>
                  <a:pt x="6930" y="407"/>
                  <a:pt x="6802" y="464"/>
                </a:cubicBezTo>
                <a:cubicBezTo>
                  <a:pt x="6618" y="544"/>
                  <a:pt x="6549" y="590"/>
                  <a:pt x="6485" y="682"/>
                </a:cubicBezTo>
                <a:cubicBezTo>
                  <a:pt x="6441" y="746"/>
                  <a:pt x="6374" y="819"/>
                  <a:pt x="6334" y="844"/>
                </a:cubicBezTo>
                <a:cubicBezTo>
                  <a:pt x="6294" y="869"/>
                  <a:pt x="6271" y="900"/>
                  <a:pt x="6280" y="910"/>
                </a:cubicBezTo>
                <a:cubicBezTo>
                  <a:pt x="6289" y="921"/>
                  <a:pt x="6258" y="949"/>
                  <a:pt x="6213" y="973"/>
                </a:cubicBezTo>
                <a:cubicBezTo>
                  <a:pt x="6163" y="1002"/>
                  <a:pt x="6138" y="1035"/>
                  <a:pt x="6151" y="1059"/>
                </a:cubicBezTo>
                <a:cubicBezTo>
                  <a:pt x="6164" y="1086"/>
                  <a:pt x="6159" y="1095"/>
                  <a:pt x="6133" y="1083"/>
                </a:cubicBezTo>
                <a:cubicBezTo>
                  <a:pt x="6110" y="1072"/>
                  <a:pt x="6093" y="1077"/>
                  <a:pt x="6093" y="1096"/>
                </a:cubicBezTo>
                <a:cubicBezTo>
                  <a:pt x="6093" y="1114"/>
                  <a:pt x="6064" y="1145"/>
                  <a:pt x="6026" y="1162"/>
                </a:cubicBezTo>
                <a:cubicBezTo>
                  <a:pt x="5988" y="1180"/>
                  <a:pt x="5955" y="1211"/>
                  <a:pt x="5955" y="1232"/>
                </a:cubicBezTo>
                <a:cubicBezTo>
                  <a:pt x="5955" y="1252"/>
                  <a:pt x="5942" y="1268"/>
                  <a:pt x="5923" y="1268"/>
                </a:cubicBezTo>
                <a:cubicBezTo>
                  <a:pt x="5905" y="1268"/>
                  <a:pt x="5888" y="1285"/>
                  <a:pt x="5888" y="1304"/>
                </a:cubicBezTo>
                <a:cubicBezTo>
                  <a:pt x="5888" y="1324"/>
                  <a:pt x="5875" y="1346"/>
                  <a:pt x="5861" y="1351"/>
                </a:cubicBezTo>
                <a:cubicBezTo>
                  <a:pt x="5808" y="1368"/>
                  <a:pt x="5409" y="1936"/>
                  <a:pt x="5322" y="2119"/>
                </a:cubicBezTo>
                <a:cubicBezTo>
                  <a:pt x="5219" y="2333"/>
                  <a:pt x="5197" y="2522"/>
                  <a:pt x="5170" y="3377"/>
                </a:cubicBezTo>
                <a:cubicBezTo>
                  <a:pt x="5156" y="3831"/>
                  <a:pt x="5128" y="4264"/>
                  <a:pt x="5108" y="4341"/>
                </a:cubicBezTo>
                <a:cubicBezTo>
                  <a:pt x="4963" y="4885"/>
                  <a:pt x="4944" y="4949"/>
                  <a:pt x="4903" y="5046"/>
                </a:cubicBezTo>
                <a:cubicBezTo>
                  <a:pt x="4883" y="5091"/>
                  <a:pt x="4876" y="5128"/>
                  <a:pt x="4889" y="5129"/>
                </a:cubicBezTo>
                <a:cubicBezTo>
                  <a:pt x="4902" y="5129"/>
                  <a:pt x="4897" y="5135"/>
                  <a:pt x="4876" y="5145"/>
                </a:cubicBezTo>
                <a:cubicBezTo>
                  <a:pt x="4854" y="5155"/>
                  <a:pt x="4829" y="5187"/>
                  <a:pt x="4822" y="5215"/>
                </a:cubicBezTo>
                <a:cubicBezTo>
                  <a:pt x="4816" y="5243"/>
                  <a:pt x="4792" y="5282"/>
                  <a:pt x="4769" y="5301"/>
                </a:cubicBezTo>
                <a:cubicBezTo>
                  <a:pt x="4745" y="5319"/>
                  <a:pt x="4732" y="5345"/>
                  <a:pt x="4742" y="5357"/>
                </a:cubicBezTo>
                <a:cubicBezTo>
                  <a:pt x="4752" y="5369"/>
                  <a:pt x="4746" y="5382"/>
                  <a:pt x="4729" y="5387"/>
                </a:cubicBezTo>
                <a:cubicBezTo>
                  <a:pt x="4711" y="5391"/>
                  <a:pt x="4690" y="5409"/>
                  <a:pt x="4684" y="5430"/>
                </a:cubicBezTo>
                <a:cubicBezTo>
                  <a:pt x="4678" y="5450"/>
                  <a:pt x="4654" y="5484"/>
                  <a:pt x="4631" y="5503"/>
                </a:cubicBezTo>
                <a:cubicBezTo>
                  <a:pt x="4607" y="5522"/>
                  <a:pt x="4598" y="5549"/>
                  <a:pt x="4608" y="5562"/>
                </a:cubicBezTo>
                <a:cubicBezTo>
                  <a:pt x="4619" y="5575"/>
                  <a:pt x="4610" y="5585"/>
                  <a:pt x="4590" y="5585"/>
                </a:cubicBezTo>
                <a:cubicBezTo>
                  <a:pt x="4571" y="5585"/>
                  <a:pt x="4555" y="5603"/>
                  <a:pt x="4555" y="5625"/>
                </a:cubicBezTo>
                <a:cubicBezTo>
                  <a:pt x="4555" y="5658"/>
                  <a:pt x="4536" y="5664"/>
                  <a:pt x="4461" y="5648"/>
                </a:cubicBezTo>
                <a:cubicBezTo>
                  <a:pt x="4409" y="5638"/>
                  <a:pt x="4214" y="5624"/>
                  <a:pt x="4024" y="5619"/>
                </a:cubicBezTo>
                <a:cubicBezTo>
                  <a:pt x="3691" y="5608"/>
                  <a:pt x="3674" y="5610"/>
                  <a:pt x="3570" y="5675"/>
                </a:cubicBezTo>
                <a:cubicBezTo>
                  <a:pt x="3510" y="5712"/>
                  <a:pt x="3470" y="5752"/>
                  <a:pt x="3480" y="5764"/>
                </a:cubicBezTo>
                <a:cubicBezTo>
                  <a:pt x="3491" y="5777"/>
                  <a:pt x="3482" y="5787"/>
                  <a:pt x="3463" y="5787"/>
                </a:cubicBezTo>
                <a:cubicBezTo>
                  <a:pt x="3442" y="5787"/>
                  <a:pt x="3427" y="5842"/>
                  <a:pt x="3427" y="5913"/>
                </a:cubicBezTo>
                <a:cubicBezTo>
                  <a:pt x="3427" y="5982"/>
                  <a:pt x="3413" y="6041"/>
                  <a:pt x="3396" y="6046"/>
                </a:cubicBezTo>
                <a:cubicBezTo>
                  <a:pt x="3378" y="6050"/>
                  <a:pt x="3361" y="6112"/>
                  <a:pt x="3356" y="6181"/>
                </a:cubicBezTo>
                <a:cubicBezTo>
                  <a:pt x="3350" y="6251"/>
                  <a:pt x="3335" y="6313"/>
                  <a:pt x="3320" y="6320"/>
                </a:cubicBezTo>
                <a:cubicBezTo>
                  <a:pt x="3305" y="6328"/>
                  <a:pt x="3288" y="6366"/>
                  <a:pt x="3284" y="6403"/>
                </a:cubicBezTo>
                <a:cubicBezTo>
                  <a:pt x="3280" y="6441"/>
                  <a:pt x="3263" y="6473"/>
                  <a:pt x="3249" y="6473"/>
                </a:cubicBezTo>
                <a:cubicBezTo>
                  <a:pt x="3234" y="6473"/>
                  <a:pt x="3222" y="6497"/>
                  <a:pt x="3222" y="6529"/>
                </a:cubicBezTo>
                <a:cubicBezTo>
                  <a:pt x="3222" y="6561"/>
                  <a:pt x="3193" y="6605"/>
                  <a:pt x="3155" y="6625"/>
                </a:cubicBezTo>
                <a:cubicBezTo>
                  <a:pt x="3117" y="6645"/>
                  <a:pt x="3088" y="6673"/>
                  <a:pt x="3088" y="6688"/>
                </a:cubicBezTo>
                <a:cubicBezTo>
                  <a:pt x="3088" y="6703"/>
                  <a:pt x="3025" y="6768"/>
                  <a:pt x="2950" y="6830"/>
                </a:cubicBezTo>
                <a:cubicBezTo>
                  <a:pt x="2875" y="6893"/>
                  <a:pt x="2812" y="6954"/>
                  <a:pt x="2812" y="6966"/>
                </a:cubicBezTo>
                <a:cubicBezTo>
                  <a:pt x="2811" y="6978"/>
                  <a:pt x="2606" y="7137"/>
                  <a:pt x="2353" y="7320"/>
                </a:cubicBezTo>
                <a:cubicBezTo>
                  <a:pt x="2099" y="7504"/>
                  <a:pt x="1889" y="7667"/>
                  <a:pt x="1889" y="7684"/>
                </a:cubicBezTo>
                <a:cubicBezTo>
                  <a:pt x="1889" y="7702"/>
                  <a:pt x="1876" y="7718"/>
                  <a:pt x="1858" y="7718"/>
                </a:cubicBezTo>
                <a:cubicBezTo>
                  <a:pt x="1839" y="7718"/>
                  <a:pt x="1822" y="7729"/>
                  <a:pt x="1822" y="7744"/>
                </a:cubicBezTo>
                <a:cubicBezTo>
                  <a:pt x="1822" y="7759"/>
                  <a:pt x="1776" y="7804"/>
                  <a:pt x="1719" y="7843"/>
                </a:cubicBezTo>
                <a:cubicBezTo>
                  <a:pt x="1663" y="7883"/>
                  <a:pt x="1617" y="7928"/>
                  <a:pt x="1617" y="7943"/>
                </a:cubicBezTo>
                <a:cubicBezTo>
                  <a:pt x="1617" y="7958"/>
                  <a:pt x="1572" y="8006"/>
                  <a:pt x="1519" y="8052"/>
                </a:cubicBezTo>
                <a:cubicBezTo>
                  <a:pt x="1371" y="8181"/>
                  <a:pt x="1190" y="8397"/>
                  <a:pt x="1077" y="8578"/>
                </a:cubicBezTo>
                <a:cubicBezTo>
                  <a:pt x="1021" y="8669"/>
                  <a:pt x="911" y="8847"/>
                  <a:pt x="832" y="8972"/>
                </a:cubicBezTo>
                <a:cubicBezTo>
                  <a:pt x="754" y="9098"/>
                  <a:pt x="688" y="9226"/>
                  <a:pt x="685" y="9257"/>
                </a:cubicBezTo>
                <a:cubicBezTo>
                  <a:pt x="682" y="9289"/>
                  <a:pt x="669" y="9317"/>
                  <a:pt x="654" y="9317"/>
                </a:cubicBezTo>
                <a:cubicBezTo>
                  <a:pt x="639" y="9317"/>
                  <a:pt x="627" y="9336"/>
                  <a:pt x="627" y="9363"/>
                </a:cubicBezTo>
                <a:cubicBezTo>
                  <a:pt x="627" y="9390"/>
                  <a:pt x="613" y="9418"/>
                  <a:pt x="596" y="9423"/>
                </a:cubicBezTo>
                <a:cubicBezTo>
                  <a:pt x="579" y="9427"/>
                  <a:pt x="558" y="9451"/>
                  <a:pt x="551" y="9479"/>
                </a:cubicBezTo>
                <a:cubicBezTo>
                  <a:pt x="545" y="9507"/>
                  <a:pt x="528" y="9538"/>
                  <a:pt x="516" y="9545"/>
                </a:cubicBezTo>
                <a:cubicBezTo>
                  <a:pt x="504" y="9552"/>
                  <a:pt x="491" y="9586"/>
                  <a:pt x="485" y="9621"/>
                </a:cubicBezTo>
                <a:cubicBezTo>
                  <a:pt x="478" y="9656"/>
                  <a:pt x="461" y="9691"/>
                  <a:pt x="449" y="9697"/>
                </a:cubicBezTo>
                <a:cubicBezTo>
                  <a:pt x="437" y="9704"/>
                  <a:pt x="420" y="9739"/>
                  <a:pt x="413" y="9774"/>
                </a:cubicBezTo>
                <a:cubicBezTo>
                  <a:pt x="407" y="9809"/>
                  <a:pt x="392" y="9842"/>
                  <a:pt x="378" y="9850"/>
                </a:cubicBezTo>
                <a:cubicBezTo>
                  <a:pt x="364" y="9858"/>
                  <a:pt x="351" y="9895"/>
                  <a:pt x="346" y="9933"/>
                </a:cubicBezTo>
                <a:cubicBezTo>
                  <a:pt x="342" y="9970"/>
                  <a:pt x="325" y="10002"/>
                  <a:pt x="311" y="10002"/>
                </a:cubicBezTo>
                <a:cubicBezTo>
                  <a:pt x="296" y="10002"/>
                  <a:pt x="284" y="10036"/>
                  <a:pt x="284" y="10078"/>
                </a:cubicBezTo>
                <a:cubicBezTo>
                  <a:pt x="284" y="10120"/>
                  <a:pt x="267" y="10154"/>
                  <a:pt x="248" y="10154"/>
                </a:cubicBezTo>
                <a:cubicBezTo>
                  <a:pt x="229" y="10154"/>
                  <a:pt x="213" y="10188"/>
                  <a:pt x="213" y="10234"/>
                </a:cubicBezTo>
                <a:cubicBezTo>
                  <a:pt x="212" y="10279"/>
                  <a:pt x="197" y="10363"/>
                  <a:pt x="177" y="10419"/>
                </a:cubicBezTo>
                <a:cubicBezTo>
                  <a:pt x="19" y="10856"/>
                  <a:pt x="-52" y="11950"/>
                  <a:pt x="43" y="12449"/>
                </a:cubicBezTo>
                <a:cubicBezTo>
                  <a:pt x="65" y="12560"/>
                  <a:pt x="93" y="12835"/>
                  <a:pt x="110" y="13058"/>
                </a:cubicBezTo>
                <a:cubicBezTo>
                  <a:pt x="128" y="13281"/>
                  <a:pt x="158" y="13546"/>
                  <a:pt x="177" y="13644"/>
                </a:cubicBezTo>
                <a:cubicBezTo>
                  <a:pt x="196" y="13742"/>
                  <a:pt x="212" y="13885"/>
                  <a:pt x="213" y="13965"/>
                </a:cubicBezTo>
                <a:cubicBezTo>
                  <a:pt x="214" y="14045"/>
                  <a:pt x="229" y="14114"/>
                  <a:pt x="248" y="14114"/>
                </a:cubicBezTo>
                <a:cubicBezTo>
                  <a:pt x="270" y="14114"/>
                  <a:pt x="284" y="14437"/>
                  <a:pt x="284" y="15038"/>
                </a:cubicBezTo>
                <a:cubicBezTo>
                  <a:pt x="284" y="15639"/>
                  <a:pt x="297" y="15965"/>
                  <a:pt x="320" y="15965"/>
                </a:cubicBezTo>
                <a:cubicBezTo>
                  <a:pt x="340" y="15965"/>
                  <a:pt x="351" y="16079"/>
                  <a:pt x="351" y="16256"/>
                </a:cubicBezTo>
                <a:cubicBezTo>
                  <a:pt x="351" y="16427"/>
                  <a:pt x="367" y="16548"/>
                  <a:pt x="386" y="16548"/>
                </a:cubicBezTo>
                <a:cubicBezTo>
                  <a:pt x="407" y="16548"/>
                  <a:pt x="417" y="17045"/>
                  <a:pt x="418" y="17889"/>
                </a:cubicBezTo>
                <a:cubicBezTo>
                  <a:pt x="419" y="18744"/>
                  <a:pt x="432" y="19231"/>
                  <a:pt x="453" y="19236"/>
                </a:cubicBezTo>
                <a:cubicBezTo>
                  <a:pt x="472" y="19241"/>
                  <a:pt x="489" y="19350"/>
                  <a:pt x="489" y="19484"/>
                </a:cubicBezTo>
                <a:cubicBezTo>
                  <a:pt x="489" y="19627"/>
                  <a:pt x="504" y="19723"/>
                  <a:pt x="525" y="19723"/>
                </a:cubicBezTo>
                <a:cubicBezTo>
                  <a:pt x="544" y="19723"/>
                  <a:pt x="556" y="19801"/>
                  <a:pt x="556" y="19911"/>
                </a:cubicBezTo>
                <a:cubicBezTo>
                  <a:pt x="556" y="20016"/>
                  <a:pt x="571" y="20103"/>
                  <a:pt x="587" y="20103"/>
                </a:cubicBezTo>
                <a:cubicBezTo>
                  <a:pt x="603" y="20103"/>
                  <a:pt x="619" y="20191"/>
                  <a:pt x="623" y="20299"/>
                </a:cubicBezTo>
                <a:cubicBezTo>
                  <a:pt x="627" y="20407"/>
                  <a:pt x="641" y="20500"/>
                  <a:pt x="654" y="20507"/>
                </a:cubicBezTo>
                <a:cubicBezTo>
                  <a:pt x="667" y="20515"/>
                  <a:pt x="684" y="20546"/>
                  <a:pt x="690" y="20574"/>
                </a:cubicBezTo>
                <a:cubicBezTo>
                  <a:pt x="705" y="20644"/>
                  <a:pt x="790" y="20833"/>
                  <a:pt x="837" y="20898"/>
                </a:cubicBezTo>
                <a:cubicBezTo>
                  <a:pt x="883" y="20964"/>
                  <a:pt x="1100" y="21122"/>
                  <a:pt x="1225" y="21183"/>
                </a:cubicBezTo>
                <a:cubicBezTo>
                  <a:pt x="1301" y="21220"/>
                  <a:pt x="1310" y="21239"/>
                  <a:pt x="1291" y="21305"/>
                </a:cubicBezTo>
                <a:cubicBezTo>
                  <a:pt x="1279" y="21348"/>
                  <a:pt x="1261" y="21435"/>
                  <a:pt x="1251" y="21494"/>
                </a:cubicBezTo>
                <a:lnTo>
                  <a:pt x="1234" y="21600"/>
                </a:lnTo>
                <a:lnTo>
                  <a:pt x="18535" y="21600"/>
                </a:lnTo>
                <a:lnTo>
                  <a:pt x="18535" y="21524"/>
                </a:lnTo>
                <a:cubicBezTo>
                  <a:pt x="18535" y="21482"/>
                  <a:pt x="18524" y="21448"/>
                  <a:pt x="18509" y="21448"/>
                </a:cubicBezTo>
                <a:cubicBezTo>
                  <a:pt x="18494" y="21448"/>
                  <a:pt x="18478" y="21407"/>
                  <a:pt x="18473" y="21355"/>
                </a:cubicBezTo>
                <a:cubicBezTo>
                  <a:pt x="18468" y="21303"/>
                  <a:pt x="18451" y="21253"/>
                  <a:pt x="18437" y="21246"/>
                </a:cubicBezTo>
                <a:cubicBezTo>
                  <a:pt x="18424" y="21238"/>
                  <a:pt x="18408" y="21198"/>
                  <a:pt x="18402" y="21156"/>
                </a:cubicBezTo>
                <a:cubicBezTo>
                  <a:pt x="18395" y="21114"/>
                  <a:pt x="18377" y="21074"/>
                  <a:pt x="18362" y="21067"/>
                </a:cubicBezTo>
                <a:cubicBezTo>
                  <a:pt x="18303" y="21040"/>
                  <a:pt x="18316" y="21015"/>
                  <a:pt x="18406" y="20971"/>
                </a:cubicBezTo>
                <a:cubicBezTo>
                  <a:pt x="18458" y="20946"/>
                  <a:pt x="18487" y="20915"/>
                  <a:pt x="18473" y="20905"/>
                </a:cubicBezTo>
                <a:cubicBezTo>
                  <a:pt x="18459" y="20894"/>
                  <a:pt x="18472" y="20888"/>
                  <a:pt x="18500" y="20891"/>
                </a:cubicBezTo>
                <a:cubicBezTo>
                  <a:pt x="18598" y="20902"/>
                  <a:pt x="18640" y="20888"/>
                  <a:pt x="18616" y="20858"/>
                </a:cubicBezTo>
                <a:cubicBezTo>
                  <a:pt x="18599" y="20838"/>
                  <a:pt x="18612" y="20837"/>
                  <a:pt x="18651" y="20848"/>
                </a:cubicBezTo>
                <a:cubicBezTo>
                  <a:pt x="18687" y="20859"/>
                  <a:pt x="18715" y="20848"/>
                  <a:pt x="18727" y="20825"/>
                </a:cubicBezTo>
                <a:cubicBezTo>
                  <a:pt x="18738" y="20805"/>
                  <a:pt x="18760" y="20795"/>
                  <a:pt x="18776" y="20802"/>
                </a:cubicBezTo>
                <a:cubicBezTo>
                  <a:pt x="18819" y="20822"/>
                  <a:pt x="18970" y="20690"/>
                  <a:pt x="19070" y="20547"/>
                </a:cubicBezTo>
                <a:cubicBezTo>
                  <a:pt x="19163" y="20416"/>
                  <a:pt x="19202" y="20299"/>
                  <a:pt x="19253" y="19974"/>
                </a:cubicBezTo>
                <a:cubicBezTo>
                  <a:pt x="19270" y="19870"/>
                  <a:pt x="19299" y="19717"/>
                  <a:pt x="19320" y="19633"/>
                </a:cubicBezTo>
                <a:cubicBezTo>
                  <a:pt x="19341" y="19550"/>
                  <a:pt x="19364" y="19434"/>
                  <a:pt x="19374" y="19378"/>
                </a:cubicBezTo>
                <a:cubicBezTo>
                  <a:pt x="19383" y="19323"/>
                  <a:pt x="19406" y="19254"/>
                  <a:pt x="19423" y="19226"/>
                </a:cubicBezTo>
                <a:cubicBezTo>
                  <a:pt x="19440" y="19198"/>
                  <a:pt x="19461" y="19095"/>
                  <a:pt x="19472" y="18998"/>
                </a:cubicBezTo>
                <a:cubicBezTo>
                  <a:pt x="19482" y="18900"/>
                  <a:pt x="19506" y="18701"/>
                  <a:pt x="19525" y="18554"/>
                </a:cubicBezTo>
                <a:cubicBezTo>
                  <a:pt x="19544" y="18407"/>
                  <a:pt x="19568" y="18192"/>
                  <a:pt x="19579" y="18077"/>
                </a:cubicBezTo>
                <a:cubicBezTo>
                  <a:pt x="19589" y="17962"/>
                  <a:pt x="19615" y="17869"/>
                  <a:pt x="19632" y="17869"/>
                </a:cubicBezTo>
                <a:cubicBezTo>
                  <a:pt x="19650" y="17869"/>
                  <a:pt x="19663" y="17877"/>
                  <a:pt x="19663" y="17889"/>
                </a:cubicBezTo>
                <a:cubicBezTo>
                  <a:pt x="19663" y="17915"/>
                  <a:pt x="19867" y="17971"/>
                  <a:pt x="19966" y="17971"/>
                </a:cubicBezTo>
                <a:cubicBezTo>
                  <a:pt x="20009" y="17971"/>
                  <a:pt x="20086" y="17948"/>
                  <a:pt x="20136" y="17922"/>
                </a:cubicBezTo>
                <a:cubicBezTo>
                  <a:pt x="20254" y="17860"/>
                  <a:pt x="20370" y="17836"/>
                  <a:pt x="20394" y="17865"/>
                </a:cubicBezTo>
                <a:cubicBezTo>
                  <a:pt x="20405" y="17878"/>
                  <a:pt x="20504" y="17889"/>
                  <a:pt x="20617" y="17889"/>
                </a:cubicBezTo>
                <a:cubicBezTo>
                  <a:pt x="20842" y="17889"/>
                  <a:pt x="20925" y="17844"/>
                  <a:pt x="20925" y="17723"/>
                </a:cubicBezTo>
                <a:cubicBezTo>
                  <a:pt x="20925" y="17691"/>
                  <a:pt x="20955" y="17632"/>
                  <a:pt x="20992" y="17594"/>
                </a:cubicBezTo>
                <a:cubicBezTo>
                  <a:pt x="21028" y="17556"/>
                  <a:pt x="21062" y="17496"/>
                  <a:pt x="21068" y="17461"/>
                </a:cubicBezTo>
                <a:cubicBezTo>
                  <a:pt x="21073" y="17427"/>
                  <a:pt x="21090" y="17393"/>
                  <a:pt x="21103" y="17385"/>
                </a:cubicBezTo>
                <a:cubicBezTo>
                  <a:pt x="21116" y="17378"/>
                  <a:pt x="21130" y="17319"/>
                  <a:pt x="21134" y="17253"/>
                </a:cubicBezTo>
                <a:cubicBezTo>
                  <a:pt x="21139" y="17187"/>
                  <a:pt x="21155" y="17134"/>
                  <a:pt x="21170" y="17134"/>
                </a:cubicBezTo>
                <a:cubicBezTo>
                  <a:pt x="21185" y="17134"/>
                  <a:pt x="21201" y="17003"/>
                  <a:pt x="21201" y="16842"/>
                </a:cubicBezTo>
                <a:cubicBezTo>
                  <a:pt x="21201" y="16682"/>
                  <a:pt x="21187" y="16548"/>
                  <a:pt x="21170" y="16548"/>
                </a:cubicBezTo>
                <a:cubicBezTo>
                  <a:pt x="21153" y="16548"/>
                  <a:pt x="21139" y="16445"/>
                  <a:pt x="21139" y="16319"/>
                </a:cubicBezTo>
                <a:cubicBezTo>
                  <a:pt x="21139" y="16194"/>
                  <a:pt x="21153" y="16091"/>
                  <a:pt x="21170" y="16091"/>
                </a:cubicBezTo>
                <a:cubicBezTo>
                  <a:pt x="21187" y="16091"/>
                  <a:pt x="21201" y="16054"/>
                  <a:pt x="21201" y="16005"/>
                </a:cubicBezTo>
                <a:cubicBezTo>
                  <a:pt x="21201" y="15956"/>
                  <a:pt x="21214" y="15915"/>
                  <a:pt x="21233" y="15915"/>
                </a:cubicBezTo>
                <a:cubicBezTo>
                  <a:pt x="21251" y="15915"/>
                  <a:pt x="21268" y="15901"/>
                  <a:pt x="21268" y="15882"/>
                </a:cubicBezTo>
                <a:cubicBezTo>
                  <a:pt x="21268" y="15864"/>
                  <a:pt x="21322" y="15830"/>
                  <a:pt x="21389" y="15806"/>
                </a:cubicBezTo>
                <a:cubicBezTo>
                  <a:pt x="21455" y="15782"/>
                  <a:pt x="21503" y="15750"/>
                  <a:pt x="21491" y="15736"/>
                </a:cubicBezTo>
                <a:cubicBezTo>
                  <a:pt x="21480" y="15723"/>
                  <a:pt x="21483" y="15713"/>
                  <a:pt x="21500" y="15713"/>
                </a:cubicBezTo>
                <a:cubicBezTo>
                  <a:pt x="21542" y="15713"/>
                  <a:pt x="21548" y="15660"/>
                  <a:pt x="21545" y="15395"/>
                </a:cubicBezTo>
                <a:cubicBezTo>
                  <a:pt x="21543" y="15265"/>
                  <a:pt x="21529" y="15162"/>
                  <a:pt x="21509" y="15157"/>
                </a:cubicBezTo>
                <a:cubicBezTo>
                  <a:pt x="21490" y="15152"/>
                  <a:pt x="21473" y="15115"/>
                  <a:pt x="21473" y="15074"/>
                </a:cubicBezTo>
                <a:cubicBezTo>
                  <a:pt x="21473" y="15034"/>
                  <a:pt x="21456" y="15001"/>
                  <a:pt x="21438" y="15001"/>
                </a:cubicBezTo>
                <a:cubicBezTo>
                  <a:pt x="21419" y="15001"/>
                  <a:pt x="21406" y="14967"/>
                  <a:pt x="21406" y="14925"/>
                </a:cubicBezTo>
                <a:cubicBezTo>
                  <a:pt x="21406" y="14883"/>
                  <a:pt x="21391" y="14849"/>
                  <a:pt x="21371" y="14849"/>
                </a:cubicBezTo>
                <a:cubicBezTo>
                  <a:pt x="21351" y="14849"/>
                  <a:pt x="21342" y="14839"/>
                  <a:pt x="21353" y="14826"/>
                </a:cubicBezTo>
                <a:cubicBezTo>
                  <a:pt x="21364" y="14813"/>
                  <a:pt x="21350" y="14784"/>
                  <a:pt x="21322" y="14763"/>
                </a:cubicBezTo>
                <a:cubicBezTo>
                  <a:pt x="21293" y="14742"/>
                  <a:pt x="21268" y="14712"/>
                  <a:pt x="21268" y="14697"/>
                </a:cubicBezTo>
                <a:cubicBezTo>
                  <a:pt x="21268" y="14682"/>
                  <a:pt x="21256" y="14670"/>
                  <a:pt x="21241" y="14670"/>
                </a:cubicBezTo>
                <a:cubicBezTo>
                  <a:pt x="21227" y="14670"/>
                  <a:pt x="21210" y="14636"/>
                  <a:pt x="21206" y="14591"/>
                </a:cubicBezTo>
                <a:cubicBezTo>
                  <a:pt x="21201" y="14546"/>
                  <a:pt x="21188" y="14502"/>
                  <a:pt x="21175" y="14495"/>
                </a:cubicBezTo>
                <a:cubicBezTo>
                  <a:pt x="21161" y="14487"/>
                  <a:pt x="21146" y="14457"/>
                  <a:pt x="21139" y="14429"/>
                </a:cubicBezTo>
                <a:cubicBezTo>
                  <a:pt x="21132" y="14401"/>
                  <a:pt x="21116" y="14373"/>
                  <a:pt x="21103" y="14366"/>
                </a:cubicBezTo>
                <a:cubicBezTo>
                  <a:pt x="21091" y="14359"/>
                  <a:pt x="21073" y="14318"/>
                  <a:pt x="21068" y="14273"/>
                </a:cubicBezTo>
                <a:cubicBezTo>
                  <a:pt x="21062" y="14228"/>
                  <a:pt x="21025" y="14132"/>
                  <a:pt x="20987" y="14058"/>
                </a:cubicBezTo>
                <a:cubicBezTo>
                  <a:pt x="20949" y="13984"/>
                  <a:pt x="20889" y="13866"/>
                  <a:pt x="20854" y="13796"/>
                </a:cubicBezTo>
                <a:cubicBezTo>
                  <a:pt x="20786" y="13665"/>
                  <a:pt x="20765" y="13439"/>
                  <a:pt x="20822" y="13465"/>
                </a:cubicBezTo>
                <a:cubicBezTo>
                  <a:pt x="20840" y="13473"/>
                  <a:pt x="20886" y="13453"/>
                  <a:pt x="20925" y="13422"/>
                </a:cubicBezTo>
                <a:cubicBezTo>
                  <a:pt x="20998" y="13364"/>
                  <a:pt x="21018" y="13287"/>
                  <a:pt x="20965" y="13263"/>
                </a:cubicBezTo>
                <a:cubicBezTo>
                  <a:pt x="20931" y="13248"/>
                  <a:pt x="20890" y="13074"/>
                  <a:pt x="20894" y="12965"/>
                </a:cubicBezTo>
                <a:cubicBezTo>
                  <a:pt x="20909" y="12549"/>
                  <a:pt x="20851" y="12303"/>
                  <a:pt x="20653" y="11893"/>
                </a:cubicBezTo>
                <a:cubicBezTo>
                  <a:pt x="20423" y="11417"/>
                  <a:pt x="20400" y="11325"/>
                  <a:pt x="20403" y="11042"/>
                </a:cubicBezTo>
                <a:cubicBezTo>
                  <a:pt x="20405" y="10895"/>
                  <a:pt x="20417" y="10739"/>
                  <a:pt x="20430" y="10697"/>
                </a:cubicBezTo>
                <a:cubicBezTo>
                  <a:pt x="20448" y="10640"/>
                  <a:pt x="20425" y="10583"/>
                  <a:pt x="20350" y="10459"/>
                </a:cubicBezTo>
                <a:cubicBezTo>
                  <a:pt x="20294" y="10368"/>
                  <a:pt x="20243" y="10256"/>
                  <a:pt x="20229" y="10211"/>
                </a:cubicBezTo>
                <a:cubicBezTo>
                  <a:pt x="20216" y="10165"/>
                  <a:pt x="20189" y="10123"/>
                  <a:pt x="20172" y="10115"/>
                </a:cubicBezTo>
                <a:cubicBezTo>
                  <a:pt x="20154" y="10107"/>
                  <a:pt x="20140" y="10066"/>
                  <a:pt x="20140" y="10025"/>
                </a:cubicBezTo>
                <a:cubicBezTo>
                  <a:pt x="20140" y="9984"/>
                  <a:pt x="20123" y="9949"/>
                  <a:pt x="20105" y="9949"/>
                </a:cubicBezTo>
                <a:cubicBezTo>
                  <a:pt x="20086" y="9949"/>
                  <a:pt x="20073" y="9915"/>
                  <a:pt x="20073" y="9873"/>
                </a:cubicBezTo>
                <a:cubicBezTo>
                  <a:pt x="20073" y="9831"/>
                  <a:pt x="20061" y="9797"/>
                  <a:pt x="20047" y="9797"/>
                </a:cubicBezTo>
                <a:cubicBezTo>
                  <a:pt x="20032" y="9797"/>
                  <a:pt x="20015" y="9766"/>
                  <a:pt x="20011" y="9727"/>
                </a:cubicBezTo>
                <a:cubicBezTo>
                  <a:pt x="20007" y="9689"/>
                  <a:pt x="19990" y="9653"/>
                  <a:pt x="19971" y="9648"/>
                </a:cubicBezTo>
                <a:cubicBezTo>
                  <a:pt x="19952" y="9643"/>
                  <a:pt x="19943" y="9633"/>
                  <a:pt x="19953" y="9621"/>
                </a:cubicBezTo>
                <a:cubicBezTo>
                  <a:pt x="19963" y="9610"/>
                  <a:pt x="19950" y="9584"/>
                  <a:pt x="19926" y="9565"/>
                </a:cubicBezTo>
                <a:cubicBezTo>
                  <a:pt x="19903" y="9546"/>
                  <a:pt x="19879" y="9507"/>
                  <a:pt x="19873" y="9479"/>
                </a:cubicBezTo>
                <a:cubicBezTo>
                  <a:pt x="19866" y="9451"/>
                  <a:pt x="19850" y="9423"/>
                  <a:pt x="19837" y="9416"/>
                </a:cubicBezTo>
                <a:cubicBezTo>
                  <a:pt x="19825" y="9409"/>
                  <a:pt x="19808" y="9366"/>
                  <a:pt x="19802" y="9317"/>
                </a:cubicBezTo>
                <a:cubicBezTo>
                  <a:pt x="19795" y="9268"/>
                  <a:pt x="19783" y="9221"/>
                  <a:pt x="19770" y="9214"/>
                </a:cubicBezTo>
                <a:cubicBezTo>
                  <a:pt x="19758" y="9207"/>
                  <a:pt x="19741" y="9173"/>
                  <a:pt x="19735" y="9138"/>
                </a:cubicBezTo>
                <a:cubicBezTo>
                  <a:pt x="19728" y="9103"/>
                  <a:pt x="19707" y="9065"/>
                  <a:pt x="19686" y="9055"/>
                </a:cubicBezTo>
                <a:cubicBezTo>
                  <a:pt x="19664" y="9045"/>
                  <a:pt x="19656" y="9036"/>
                  <a:pt x="19668" y="9035"/>
                </a:cubicBezTo>
                <a:cubicBezTo>
                  <a:pt x="19689" y="9035"/>
                  <a:pt x="19663" y="8935"/>
                  <a:pt x="19592" y="8724"/>
                </a:cubicBezTo>
                <a:cubicBezTo>
                  <a:pt x="19572" y="8665"/>
                  <a:pt x="19541" y="8559"/>
                  <a:pt x="19525" y="8489"/>
                </a:cubicBezTo>
                <a:cubicBezTo>
                  <a:pt x="19509" y="8419"/>
                  <a:pt x="19479" y="8320"/>
                  <a:pt x="19458" y="8267"/>
                </a:cubicBezTo>
                <a:cubicBezTo>
                  <a:pt x="19438" y="8215"/>
                  <a:pt x="19406" y="8134"/>
                  <a:pt x="19387" y="8085"/>
                </a:cubicBezTo>
                <a:cubicBezTo>
                  <a:pt x="19368" y="8036"/>
                  <a:pt x="19339" y="7955"/>
                  <a:pt x="19320" y="7906"/>
                </a:cubicBezTo>
                <a:cubicBezTo>
                  <a:pt x="19301" y="7857"/>
                  <a:pt x="19269" y="7777"/>
                  <a:pt x="19249" y="7724"/>
                </a:cubicBezTo>
                <a:cubicBezTo>
                  <a:pt x="19228" y="7672"/>
                  <a:pt x="19201" y="7575"/>
                  <a:pt x="19186" y="7512"/>
                </a:cubicBezTo>
                <a:cubicBezTo>
                  <a:pt x="19140" y="7317"/>
                  <a:pt x="18946" y="7005"/>
                  <a:pt x="18732" y="6774"/>
                </a:cubicBezTo>
                <a:cubicBezTo>
                  <a:pt x="18697" y="6737"/>
                  <a:pt x="18669" y="6687"/>
                  <a:pt x="18669" y="6665"/>
                </a:cubicBezTo>
                <a:cubicBezTo>
                  <a:pt x="18669" y="6642"/>
                  <a:pt x="18657" y="6625"/>
                  <a:pt x="18638" y="6625"/>
                </a:cubicBezTo>
                <a:cubicBezTo>
                  <a:pt x="18619" y="6625"/>
                  <a:pt x="18602" y="6610"/>
                  <a:pt x="18602" y="6592"/>
                </a:cubicBezTo>
                <a:cubicBezTo>
                  <a:pt x="18602" y="6574"/>
                  <a:pt x="18573" y="6532"/>
                  <a:pt x="18535" y="6503"/>
                </a:cubicBezTo>
                <a:cubicBezTo>
                  <a:pt x="18498" y="6473"/>
                  <a:pt x="18464" y="6441"/>
                  <a:pt x="18464" y="6430"/>
                </a:cubicBezTo>
                <a:cubicBezTo>
                  <a:pt x="18464" y="6390"/>
                  <a:pt x="17606" y="5807"/>
                  <a:pt x="17412" y="5715"/>
                </a:cubicBezTo>
                <a:cubicBezTo>
                  <a:pt x="17236" y="5631"/>
                  <a:pt x="16849" y="5520"/>
                  <a:pt x="16672" y="5503"/>
                </a:cubicBezTo>
                <a:cubicBezTo>
                  <a:pt x="16634" y="5499"/>
                  <a:pt x="16593" y="5486"/>
                  <a:pt x="16583" y="5476"/>
                </a:cubicBezTo>
                <a:cubicBezTo>
                  <a:pt x="16573" y="5466"/>
                  <a:pt x="16518" y="5456"/>
                  <a:pt x="16458" y="5453"/>
                </a:cubicBezTo>
                <a:cubicBezTo>
                  <a:pt x="16398" y="5450"/>
                  <a:pt x="16346" y="5437"/>
                  <a:pt x="16346" y="5426"/>
                </a:cubicBezTo>
                <a:cubicBezTo>
                  <a:pt x="16346" y="5415"/>
                  <a:pt x="16254" y="5407"/>
                  <a:pt x="16141" y="5407"/>
                </a:cubicBezTo>
                <a:cubicBezTo>
                  <a:pt x="16029" y="5407"/>
                  <a:pt x="15936" y="5417"/>
                  <a:pt x="15936" y="5430"/>
                </a:cubicBezTo>
                <a:cubicBezTo>
                  <a:pt x="15936" y="5443"/>
                  <a:pt x="15664" y="5455"/>
                  <a:pt x="15312" y="5456"/>
                </a:cubicBezTo>
                <a:cubicBezTo>
                  <a:pt x="14970" y="5458"/>
                  <a:pt x="14685" y="5466"/>
                  <a:pt x="14675" y="5476"/>
                </a:cubicBezTo>
                <a:cubicBezTo>
                  <a:pt x="14665" y="5486"/>
                  <a:pt x="14615" y="5498"/>
                  <a:pt x="14568" y="5503"/>
                </a:cubicBezTo>
                <a:cubicBezTo>
                  <a:pt x="14521" y="5507"/>
                  <a:pt x="14471" y="5521"/>
                  <a:pt x="14452" y="5532"/>
                </a:cubicBezTo>
                <a:cubicBezTo>
                  <a:pt x="14405" y="5560"/>
                  <a:pt x="14154" y="5585"/>
                  <a:pt x="13631" y="5609"/>
                </a:cubicBezTo>
                <a:cubicBezTo>
                  <a:pt x="13387" y="5620"/>
                  <a:pt x="13123" y="5641"/>
                  <a:pt x="13047" y="5658"/>
                </a:cubicBezTo>
                <a:cubicBezTo>
                  <a:pt x="12972" y="5676"/>
                  <a:pt x="12863" y="5697"/>
                  <a:pt x="12802" y="5705"/>
                </a:cubicBezTo>
                <a:cubicBezTo>
                  <a:pt x="12666" y="5721"/>
                  <a:pt x="12517" y="5825"/>
                  <a:pt x="12517" y="5907"/>
                </a:cubicBezTo>
                <a:cubicBezTo>
                  <a:pt x="12517" y="5984"/>
                  <a:pt x="12474" y="6044"/>
                  <a:pt x="12307" y="6201"/>
                </a:cubicBezTo>
                <a:cubicBezTo>
                  <a:pt x="12177" y="6324"/>
                  <a:pt x="12176" y="6327"/>
                  <a:pt x="12183" y="6532"/>
                </a:cubicBezTo>
                <a:cubicBezTo>
                  <a:pt x="12189" y="6714"/>
                  <a:pt x="12179" y="6757"/>
                  <a:pt x="12098" y="6873"/>
                </a:cubicBezTo>
                <a:cubicBezTo>
                  <a:pt x="12047" y="6947"/>
                  <a:pt x="12016" y="7006"/>
                  <a:pt x="12027" y="7006"/>
                </a:cubicBezTo>
                <a:cubicBezTo>
                  <a:pt x="12038" y="7006"/>
                  <a:pt x="12021" y="7023"/>
                  <a:pt x="11991" y="7045"/>
                </a:cubicBezTo>
                <a:cubicBezTo>
                  <a:pt x="11961" y="7068"/>
                  <a:pt x="11946" y="7097"/>
                  <a:pt x="11955" y="7108"/>
                </a:cubicBezTo>
                <a:cubicBezTo>
                  <a:pt x="11965" y="7120"/>
                  <a:pt x="11956" y="7134"/>
                  <a:pt x="11937" y="7138"/>
                </a:cubicBezTo>
                <a:cubicBezTo>
                  <a:pt x="11919" y="7143"/>
                  <a:pt x="11902" y="7188"/>
                  <a:pt x="11897" y="7241"/>
                </a:cubicBezTo>
                <a:cubicBezTo>
                  <a:pt x="11893" y="7293"/>
                  <a:pt x="11877" y="7337"/>
                  <a:pt x="11862" y="7337"/>
                </a:cubicBezTo>
                <a:cubicBezTo>
                  <a:pt x="11847" y="7337"/>
                  <a:pt x="11835" y="7350"/>
                  <a:pt x="11835" y="7370"/>
                </a:cubicBezTo>
                <a:cubicBezTo>
                  <a:pt x="11835" y="7390"/>
                  <a:pt x="11821" y="7412"/>
                  <a:pt x="11804" y="7416"/>
                </a:cubicBezTo>
                <a:cubicBezTo>
                  <a:pt x="11786" y="7421"/>
                  <a:pt x="11768" y="7479"/>
                  <a:pt x="11764" y="7545"/>
                </a:cubicBezTo>
                <a:cubicBezTo>
                  <a:pt x="11759" y="7612"/>
                  <a:pt x="11743" y="7665"/>
                  <a:pt x="11728" y="7665"/>
                </a:cubicBezTo>
                <a:cubicBezTo>
                  <a:pt x="11713" y="7665"/>
                  <a:pt x="11697" y="7746"/>
                  <a:pt x="11697" y="7843"/>
                </a:cubicBezTo>
                <a:cubicBezTo>
                  <a:pt x="11697" y="7945"/>
                  <a:pt x="11713" y="8022"/>
                  <a:pt x="11732" y="8022"/>
                </a:cubicBezTo>
                <a:cubicBezTo>
                  <a:pt x="11751" y="8022"/>
                  <a:pt x="11768" y="8074"/>
                  <a:pt x="11768" y="8138"/>
                </a:cubicBezTo>
                <a:cubicBezTo>
                  <a:pt x="11768" y="8228"/>
                  <a:pt x="11743" y="8274"/>
                  <a:pt x="11665" y="8347"/>
                </a:cubicBezTo>
                <a:cubicBezTo>
                  <a:pt x="11610" y="8398"/>
                  <a:pt x="11554" y="8474"/>
                  <a:pt x="11541" y="8516"/>
                </a:cubicBezTo>
                <a:cubicBezTo>
                  <a:pt x="11527" y="8558"/>
                  <a:pt x="11424" y="8662"/>
                  <a:pt x="11309" y="8751"/>
                </a:cubicBezTo>
                <a:cubicBezTo>
                  <a:pt x="11050" y="8949"/>
                  <a:pt x="10985" y="9042"/>
                  <a:pt x="10983" y="9198"/>
                </a:cubicBezTo>
                <a:cubicBezTo>
                  <a:pt x="10982" y="9302"/>
                  <a:pt x="10995" y="9332"/>
                  <a:pt x="11090" y="9403"/>
                </a:cubicBezTo>
                <a:cubicBezTo>
                  <a:pt x="11151" y="9449"/>
                  <a:pt x="11276" y="9505"/>
                  <a:pt x="11367" y="9532"/>
                </a:cubicBezTo>
                <a:cubicBezTo>
                  <a:pt x="11522" y="9578"/>
                  <a:pt x="11529" y="9586"/>
                  <a:pt x="11509" y="9658"/>
                </a:cubicBezTo>
                <a:cubicBezTo>
                  <a:pt x="11455" y="9855"/>
                  <a:pt x="11455" y="9925"/>
                  <a:pt x="11505" y="9999"/>
                </a:cubicBezTo>
                <a:cubicBezTo>
                  <a:pt x="11533" y="10041"/>
                  <a:pt x="11550" y="10098"/>
                  <a:pt x="11541" y="10125"/>
                </a:cubicBezTo>
                <a:cubicBezTo>
                  <a:pt x="11521" y="10181"/>
                  <a:pt x="11644" y="10363"/>
                  <a:pt x="11683" y="10336"/>
                </a:cubicBezTo>
                <a:cubicBezTo>
                  <a:pt x="11698" y="10326"/>
                  <a:pt x="11700" y="10338"/>
                  <a:pt x="11688" y="10363"/>
                </a:cubicBezTo>
                <a:cubicBezTo>
                  <a:pt x="11674" y="10391"/>
                  <a:pt x="11683" y="10414"/>
                  <a:pt x="11715" y="10423"/>
                </a:cubicBezTo>
                <a:cubicBezTo>
                  <a:pt x="11742" y="10431"/>
                  <a:pt x="11768" y="10453"/>
                  <a:pt x="11768" y="10472"/>
                </a:cubicBezTo>
                <a:cubicBezTo>
                  <a:pt x="11768" y="10492"/>
                  <a:pt x="11785" y="10508"/>
                  <a:pt x="11808" y="10509"/>
                </a:cubicBezTo>
                <a:cubicBezTo>
                  <a:pt x="11842" y="10510"/>
                  <a:pt x="11842" y="10515"/>
                  <a:pt x="11808" y="10525"/>
                </a:cubicBezTo>
                <a:cubicBezTo>
                  <a:pt x="11754" y="10541"/>
                  <a:pt x="11750" y="10889"/>
                  <a:pt x="11804" y="10889"/>
                </a:cubicBezTo>
                <a:cubicBezTo>
                  <a:pt x="11824" y="10889"/>
                  <a:pt x="11831" y="10898"/>
                  <a:pt x="11822" y="10909"/>
                </a:cubicBezTo>
                <a:cubicBezTo>
                  <a:pt x="11798" y="10937"/>
                  <a:pt x="12063" y="11128"/>
                  <a:pt x="12196" y="11177"/>
                </a:cubicBezTo>
                <a:cubicBezTo>
                  <a:pt x="12254" y="11199"/>
                  <a:pt x="12388" y="11217"/>
                  <a:pt x="12495" y="11220"/>
                </a:cubicBezTo>
                <a:cubicBezTo>
                  <a:pt x="12601" y="11224"/>
                  <a:pt x="12691" y="11239"/>
                  <a:pt x="12691" y="11250"/>
                </a:cubicBezTo>
                <a:cubicBezTo>
                  <a:pt x="12691" y="11262"/>
                  <a:pt x="12853" y="11270"/>
                  <a:pt x="13052" y="11270"/>
                </a:cubicBezTo>
                <a:cubicBezTo>
                  <a:pt x="13284" y="11270"/>
                  <a:pt x="13404" y="11260"/>
                  <a:pt x="13391" y="11244"/>
                </a:cubicBezTo>
                <a:cubicBezTo>
                  <a:pt x="13379" y="11230"/>
                  <a:pt x="13402" y="11220"/>
                  <a:pt x="13440" y="11220"/>
                </a:cubicBezTo>
                <a:cubicBezTo>
                  <a:pt x="13504" y="11220"/>
                  <a:pt x="13506" y="11238"/>
                  <a:pt x="13520" y="11528"/>
                </a:cubicBezTo>
                <a:cubicBezTo>
                  <a:pt x="13543" y="12014"/>
                  <a:pt x="13621" y="12242"/>
                  <a:pt x="13801" y="12356"/>
                </a:cubicBezTo>
                <a:cubicBezTo>
                  <a:pt x="13936" y="12442"/>
                  <a:pt x="13948" y="12485"/>
                  <a:pt x="13859" y="12598"/>
                </a:cubicBezTo>
                <a:cubicBezTo>
                  <a:pt x="13824" y="12641"/>
                  <a:pt x="13772" y="12730"/>
                  <a:pt x="13747" y="12793"/>
                </a:cubicBezTo>
                <a:cubicBezTo>
                  <a:pt x="13713" y="12880"/>
                  <a:pt x="13634" y="12960"/>
                  <a:pt x="13418" y="13124"/>
                </a:cubicBezTo>
                <a:cubicBezTo>
                  <a:pt x="13260" y="13244"/>
                  <a:pt x="13141" y="13350"/>
                  <a:pt x="13154" y="13359"/>
                </a:cubicBezTo>
                <a:cubicBezTo>
                  <a:pt x="13168" y="13369"/>
                  <a:pt x="13163" y="13376"/>
                  <a:pt x="13141" y="13376"/>
                </a:cubicBezTo>
                <a:cubicBezTo>
                  <a:pt x="13119" y="13376"/>
                  <a:pt x="13101" y="13411"/>
                  <a:pt x="13101" y="13452"/>
                </a:cubicBezTo>
                <a:cubicBezTo>
                  <a:pt x="13101" y="13493"/>
                  <a:pt x="13089" y="13527"/>
                  <a:pt x="13074" y="13531"/>
                </a:cubicBezTo>
                <a:cubicBezTo>
                  <a:pt x="13024" y="13547"/>
                  <a:pt x="12899" y="13695"/>
                  <a:pt x="12874" y="13770"/>
                </a:cubicBezTo>
                <a:cubicBezTo>
                  <a:pt x="12860" y="13811"/>
                  <a:pt x="12798" y="13899"/>
                  <a:pt x="12735" y="13962"/>
                </a:cubicBezTo>
                <a:cubicBezTo>
                  <a:pt x="12673" y="14025"/>
                  <a:pt x="12520" y="14187"/>
                  <a:pt x="12397" y="14323"/>
                </a:cubicBezTo>
                <a:cubicBezTo>
                  <a:pt x="12273" y="14459"/>
                  <a:pt x="12159" y="14571"/>
                  <a:pt x="12142" y="14571"/>
                </a:cubicBezTo>
                <a:cubicBezTo>
                  <a:pt x="12126" y="14571"/>
                  <a:pt x="12105" y="14593"/>
                  <a:pt x="12093" y="14621"/>
                </a:cubicBezTo>
                <a:cubicBezTo>
                  <a:pt x="12071" y="14673"/>
                  <a:pt x="11757" y="14925"/>
                  <a:pt x="11715" y="14925"/>
                </a:cubicBezTo>
                <a:cubicBezTo>
                  <a:pt x="11701" y="14925"/>
                  <a:pt x="11700" y="14854"/>
                  <a:pt x="11715" y="14766"/>
                </a:cubicBezTo>
                <a:cubicBezTo>
                  <a:pt x="11761" y="14494"/>
                  <a:pt x="11718" y="13922"/>
                  <a:pt x="11634" y="13694"/>
                </a:cubicBezTo>
                <a:cubicBezTo>
                  <a:pt x="11614" y="13638"/>
                  <a:pt x="11599" y="13504"/>
                  <a:pt x="11599" y="13396"/>
                </a:cubicBezTo>
                <a:cubicBezTo>
                  <a:pt x="11598" y="13282"/>
                  <a:pt x="11583" y="13200"/>
                  <a:pt x="11563" y="13200"/>
                </a:cubicBezTo>
                <a:cubicBezTo>
                  <a:pt x="11544" y="13200"/>
                  <a:pt x="11527" y="13135"/>
                  <a:pt x="11527" y="13058"/>
                </a:cubicBezTo>
                <a:cubicBezTo>
                  <a:pt x="11527" y="12981"/>
                  <a:pt x="11510" y="12919"/>
                  <a:pt x="11492" y="12919"/>
                </a:cubicBezTo>
                <a:cubicBezTo>
                  <a:pt x="11473" y="12919"/>
                  <a:pt x="11460" y="12863"/>
                  <a:pt x="11460" y="12793"/>
                </a:cubicBezTo>
                <a:cubicBezTo>
                  <a:pt x="11460" y="12723"/>
                  <a:pt x="11444" y="12667"/>
                  <a:pt x="11425" y="12667"/>
                </a:cubicBezTo>
                <a:cubicBezTo>
                  <a:pt x="11406" y="12667"/>
                  <a:pt x="11389" y="12627"/>
                  <a:pt x="11389" y="12578"/>
                </a:cubicBezTo>
                <a:cubicBezTo>
                  <a:pt x="11389" y="12529"/>
                  <a:pt x="11377" y="12489"/>
                  <a:pt x="11362" y="12489"/>
                </a:cubicBezTo>
                <a:cubicBezTo>
                  <a:pt x="11348" y="12489"/>
                  <a:pt x="11335" y="12457"/>
                  <a:pt x="11331" y="12419"/>
                </a:cubicBezTo>
                <a:cubicBezTo>
                  <a:pt x="11327" y="12381"/>
                  <a:pt x="11310" y="12344"/>
                  <a:pt x="11295" y="12336"/>
                </a:cubicBezTo>
                <a:cubicBezTo>
                  <a:pt x="11281" y="12328"/>
                  <a:pt x="11266" y="12276"/>
                  <a:pt x="11260" y="12220"/>
                </a:cubicBezTo>
                <a:cubicBezTo>
                  <a:pt x="11254" y="12165"/>
                  <a:pt x="11236" y="12115"/>
                  <a:pt x="11224" y="12108"/>
                </a:cubicBezTo>
                <a:cubicBezTo>
                  <a:pt x="11212" y="12101"/>
                  <a:pt x="11199" y="12060"/>
                  <a:pt x="11193" y="12018"/>
                </a:cubicBezTo>
                <a:cubicBezTo>
                  <a:pt x="11186" y="11977"/>
                  <a:pt x="11169" y="11936"/>
                  <a:pt x="11157" y="11929"/>
                </a:cubicBezTo>
                <a:cubicBezTo>
                  <a:pt x="11145" y="11922"/>
                  <a:pt x="11131" y="11894"/>
                  <a:pt x="11126" y="11866"/>
                </a:cubicBezTo>
                <a:cubicBezTo>
                  <a:pt x="11102" y="11734"/>
                  <a:pt x="10365" y="10591"/>
                  <a:pt x="10288" y="10565"/>
                </a:cubicBezTo>
                <a:cubicBezTo>
                  <a:pt x="10274" y="10560"/>
                  <a:pt x="10231" y="10510"/>
                  <a:pt x="10190" y="10456"/>
                </a:cubicBezTo>
                <a:cubicBezTo>
                  <a:pt x="10148" y="10401"/>
                  <a:pt x="10099" y="10356"/>
                  <a:pt x="10083" y="10356"/>
                </a:cubicBezTo>
                <a:cubicBezTo>
                  <a:pt x="10066" y="10356"/>
                  <a:pt x="10060" y="10348"/>
                  <a:pt x="10069" y="10336"/>
                </a:cubicBezTo>
                <a:cubicBezTo>
                  <a:pt x="10079" y="10325"/>
                  <a:pt x="10052" y="10286"/>
                  <a:pt x="10007" y="10250"/>
                </a:cubicBezTo>
                <a:cubicBezTo>
                  <a:pt x="9962" y="10214"/>
                  <a:pt x="9934" y="10176"/>
                  <a:pt x="9945" y="10168"/>
                </a:cubicBezTo>
                <a:cubicBezTo>
                  <a:pt x="9956" y="10159"/>
                  <a:pt x="9940" y="10147"/>
                  <a:pt x="9909" y="10138"/>
                </a:cubicBezTo>
                <a:cubicBezTo>
                  <a:pt x="9878" y="10129"/>
                  <a:pt x="9851" y="10108"/>
                  <a:pt x="9851" y="10088"/>
                </a:cubicBezTo>
                <a:cubicBezTo>
                  <a:pt x="9851" y="10069"/>
                  <a:pt x="9837" y="10052"/>
                  <a:pt x="9815" y="10052"/>
                </a:cubicBezTo>
                <a:cubicBezTo>
                  <a:pt x="9793" y="10052"/>
                  <a:pt x="9782" y="10043"/>
                  <a:pt x="9793" y="10035"/>
                </a:cubicBezTo>
                <a:cubicBezTo>
                  <a:pt x="9804" y="10027"/>
                  <a:pt x="9735" y="9934"/>
                  <a:pt x="9637" y="9827"/>
                </a:cubicBezTo>
                <a:cubicBezTo>
                  <a:pt x="9408" y="9576"/>
                  <a:pt x="9236" y="9353"/>
                  <a:pt x="9236" y="9300"/>
                </a:cubicBezTo>
                <a:cubicBezTo>
                  <a:pt x="9236" y="9277"/>
                  <a:pt x="9191" y="9154"/>
                  <a:pt x="9133" y="9029"/>
                </a:cubicBezTo>
                <a:cubicBezTo>
                  <a:pt x="9053" y="8855"/>
                  <a:pt x="9030" y="8777"/>
                  <a:pt x="9049" y="8708"/>
                </a:cubicBezTo>
                <a:cubicBezTo>
                  <a:pt x="9062" y="8657"/>
                  <a:pt x="9077" y="8552"/>
                  <a:pt x="9080" y="8472"/>
                </a:cubicBezTo>
                <a:cubicBezTo>
                  <a:pt x="9086" y="8290"/>
                  <a:pt x="9020" y="8235"/>
                  <a:pt x="8630" y="8088"/>
                </a:cubicBezTo>
                <a:cubicBezTo>
                  <a:pt x="8463" y="8026"/>
                  <a:pt x="8280" y="7933"/>
                  <a:pt x="8188" y="7863"/>
                </a:cubicBezTo>
                <a:cubicBezTo>
                  <a:pt x="8051" y="7760"/>
                  <a:pt x="8038" y="7737"/>
                  <a:pt x="8059" y="7675"/>
                </a:cubicBezTo>
                <a:cubicBezTo>
                  <a:pt x="8082" y="7606"/>
                  <a:pt x="8392" y="7360"/>
                  <a:pt x="8456" y="7360"/>
                </a:cubicBezTo>
                <a:cubicBezTo>
                  <a:pt x="8472" y="7360"/>
                  <a:pt x="8540" y="7324"/>
                  <a:pt x="8607" y="7281"/>
                </a:cubicBezTo>
                <a:cubicBezTo>
                  <a:pt x="8725" y="7204"/>
                  <a:pt x="8730" y="7205"/>
                  <a:pt x="8777" y="7251"/>
                </a:cubicBezTo>
                <a:cubicBezTo>
                  <a:pt x="8803" y="7277"/>
                  <a:pt x="8825" y="7289"/>
                  <a:pt x="8826" y="7277"/>
                </a:cubicBezTo>
                <a:cubicBezTo>
                  <a:pt x="8826" y="7266"/>
                  <a:pt x="8848" y="7271"/>
                  <a:pt x="8875" y="7290"/>
                </a:cubicBezTo>
                <a:cubicBezTo>
                  <a:pt x="8905" y="7313"/>
                  <a:pt x="9013" y="7330"/>
                  <a:pt x="9160" y="7334"/>
                </a:cubicBezTo>
                <a:cubicBezTo>
                  <a:pt x="9289" y="7336"/>
                  <a:pt x="9446" y="7349"/>
                  <a:pt x="9512" y="7363"/>
                </a:cubicBezTo>
                <a:cubicBezTo>
                  <a:pt x="9599" y="7382"/>
                  <a:pt x="9660" y="7383"/>
                  <a:pt x="9735" y="7360"/>
                </a:cubicBezTo>
                <a:cubicBezTo>
                  <a:pt x="9792" y="7343"/>
                  <a:pt x="9856" y="7324"/>
                  <a:pt x="9882" y="7320"/>
                </a:cubicBezTo>
                <a:cubicBezTo>
                  <a:pt x="9909" y="7316"/>
                  <a:pt x="9942" y="7305"/>
                  <a:pt x="9954" y="7294"/>
                </a:cubicBezTo>
                <a:cubicBezTo>
                  <a:pt x="9965" y="7282"/>
                  <a:pt x="9997" y="7269"/>
                  <a:pt x="10025" y="7264"/>
                </a:cubicBezTo>
                <a:cubicBezTo>
                  <a:pt x="10053" y="7259"/>
                  <a:pt x="10081" y="7244"/>
                  <a:pt x="10087" y="7231"/>
                </a:cubicBezTo>
                <a:cubicBezTo>
                  <a:pt x="10094" y="7218"/>
                  <a:pt x="10110" y="7216"/>
                  <a:pt x="10127" y="7224"/>
                </a:cubicBezTo>
                <a:cubicBezTo>
                  <a:pt x="10145" y="7232"/>
                  <a:pt x="10170" y="7220"/>
                  <a:pt x="10181" y="7198"/>
                </a:cubicBezTo>
                <a:cubicBezTo>
                  <a:pt x="10192" y="7176"/>
                  <a:pt x="10230" y="7158"/>
                  <a:pt x="10261" y="7158"/>
                </a:cubicBezTo>
                <a:cubicBezTo>
                  <a:pt x="10358" y="7158"/>
                  <a:pt x="10435" y="7025"/>
                  <a:pt x="10435" y="6860"/>
                </a:cubicBezTo>
                <a:cubicBezTo>
                  <a:pt x="10435" y="6723"/>
                  <a:pt x="10441" y="6705"/>
                  <a:pt x="10520" y="6678"/>
                </a:cubicBezTo>
                <a:cubicBezTo>
                  <a:pt x="10568" y="6662"/>
                  <a:pt x="10642" y="6652"/>
                  <a:pt x="10680" y="6652"/>
                </a:cubicBezTo>
                <a:cubicBezTo>
                  <a:pt x="10719" y="6652"/>
                  <a:pt x="10799" y="6613"/>
                  <a:pt x="10863" y="6565"/>
                </a:cubicBezTo>
                <a:cubicBezTo>
                  <a:pt x="10951" y="6500"/>
                  <a:pt x="10979" y="6457"/>
                  <a:pt x="10979" y="6390"/>
                </a:cubicBezTo>
                <a:cubicBezTo>
                  <a:pt x="10979" y="6314"/>
                  <a:pt x="10997" y="6299"/>
                  <a:pt x="11077" y="6284"/>
                </a:cubicBezTo>
                <a:cubicBezTo>
                  <a:pt x="11188" y="6263"/>
                  <a:pt x="11295" y="6196"/>
                  <a:pt x="11269" y="6165"/>
                </a:cubicBezTo>
                <a:cubicBezTo>
                  <a:pt x="11259" y="6153"/>
                  <a:pt x="11267" y="6142"/>
                  <a:pt x="11287" y="6142"/>
                </a:cubicBezTo>
                <a:cubicBezTo>
                  <a:pt x="11306" y="6142"/>
                  <a:pt x="11322" y="6108"/>
                  <a:pt x="11322" y="6065"/>
                </a:cubicBezTo>
                <a:cubicBezTo>
                  <a:pt x="11322" y="6023"/>
                  <a:pt x="11344" y="5970"/>
                  <a:pt x="11371" y="5950"/>
                </a:cubicBezTo>
                <a:cubicBezTo>
                  <a:pt x="11428" y="5908"/>
                  <a:pt x="11550" y="5902"/>
                  <a:pt x="11581" y="5940"/>
                </a:cubicBezTo>
                <a:cubicBezTo>
                  <a:pt x="11609" y="5974"/>
                  <a:pt x="12004" y="5971"/>
                  <a:pt x="12004" y="5936"/>
                </a:cubicBezTo>
                <a:cubicBezTo>
                  <a:pt x="12004" y="5922"/>
                  <a:pt x="12019" y="5919"/>
                  <a:pt x="12035" y="5926"/>
                </a:cubicBezTo>
                <a:cubicBezTo>
                  <a:pt x="12052" y="5934"/>
                  <a:pt x="12122" y="5894"/>
                  <a:pt x="12192" y="5837"/>
                </a:cubicBezTo>
                <a:cubicBezTo>
                  <a:pt x="12317" y="5734"/>
                  <a:pt x="12321" y="5730"/>
                  <a:pt x="12303" y="5549"/>
                </a:cubicBezTo>
                <a:cubicBezTo>
                  <a:pt x="12293" y="5449"/>
                  <a:pt x="12266" y="5277"/>
                  <a:pt x="12245" y="5165"/>
                </a:cubicBezTo>
                <a:cubicBezTo>
                  <a:pt x="12224" y="5053"/>
                  <a:pt x="12201" y="4862"/>
                  <a:pt x="12192" y="4738"/>
                </a:cubicBezTo>
                <a:lnTo>
                  <a:pt x="12174" y="4509"/>
                </a:lnTo>
                <a:lnTo>
                  <a:pt x="12321" y="4394"/>
                </a:lnTo>
                <a:cubicBezTo>
                  <a:pt x="12500" y="4254"/>
                  <a:pt x="12577" y="4169"/>
                  <a:pt x="12593" y="4086"/>
                </a:cubicBezTo>
                <a:cubicBezTo>
                  <a:pt x="12599" y="4052"/>
                  <a:pt x="12616" y="4017"/>
                  <a:pt x="12628" y="4009"/>
                </a:cubicBezTo>
                <a:cubicBezTo>
                  <a:pt x="12641" y="4002"/>
                  <a:pt x="12656" y="3887"/>
                  <a:pt x="12660" y="3755"/>
                </a:cubicBezTo>
                <a:cubicBezTo>
                  <a:pt x="12663" y="3622"/>
                  <a:pt x="12675" y="3510"/>
                  <a:pt x="12691" y="3503"/>
                </a:cubicBezTo>
                <a:cubicBezTo>
                  <a:pt x="12706" y="3495"/>
                  <a:pt x="12726" y="3446"/>
                  <a:pt x="12731" y="3394"/>
                </a:cubicBezTo>
                <a:cubicBezTo>
                  <a:pt x="12736" y="3342"/>
                  <a:pt x="12752" y="3301"/>
                  <a:pt x="12767" y="3301"/>
                </a:cubicBezTo>
                <a:cubicBezTo>
                  <a:pt x="12782" y="3301"/>
                  <a:pt x="12793" y="3220"/>
                  <a:pt x="12793" y="3122"/>
                </a:cubicBezTo>
                <a:cubicBezTo>
                  <a:pt x="12793" y="2981"/>
                  <a:pt x="12802" y="2943"/>
                  <a:pt x="12842" y="2943"/>
                </a:cubicBezTo>
                <a:cubicBezTo>
                  <a:pt x="12871" y="2943"/>
                  <a:pt x="12896" y="2935"/>
                  <a:pt x="12896" y="2923"/>
                </a:cubicBezTo>
                <a:cubicBezTo>
                  <a:pt x="12896" y="2912"/>
                  <a:pt x="12959" y="2900"/>
                  <a:pt x="13039" y="2897"/>
                </a:cubicBezTo>
                <a:cubicBezTo>
                  <a:pt x="13118" y="2894"/>
                  <a:pt x="13188" y="2880"/>
                  <a:pt x="13195" y="2867"/>
                </a:cubicBezTo>
                <a:cubicBezTo>
                  <a:pt x="13201" y="2854"/>
                  <a:pt x="13239" y="2844"/>
                  <a:pt x="13275" y="2844"/>
                </a:cubicBezTo>
                <a:cubicBezTo>
                  <a:pt x="13311" y="2844"/>
                  <a:pt x="13337" y="2832"/>
                  <a:pt x="13337" y="2818"/>
                </a:cubicBezTo>
                <a:cubicBezTo>
                  <a:pt x="13337" y="2803"/>
                  <a:pt x="13352" y="2794"/>
                  <a:pt x="13368" y="2801"/>
                </a:cubicBezTo>
                <a:cubicBezTo>
                  <a:pt x="13424" y="2826"/>
                  <a:pt x="13544" y="2699"/>
                  <a:pt x="13663" y="2490"/>
                </a:cubicBezTo>
                <a:cubicBezTo>
                  <a:pt x="13728" y="2375"/>
                  <a:pt x="13783" y="2260"/>
                  <a:pt x="13783" y="2238"/>
                </a:cubicBezTo>
                <a:cubicBezTo>
                  <a:pt x="13783" y="2134"/>
                  <a:pt x="13626" y="1844"/>
                  <a:pt x="13538" y="1785"/>
                </a:cubicBezTo>
                <a:cubicBezTo>
                  <a:pt x="13501" y="1760"/>
                  <a:pt x="13434" y="1688"/>
                  <a:pt x="13391" y="1626"/>
                </a:cubicBezTo>
                <a:cubicBezTo>
                  <a:pt x="13297" y="1490"/>
                  <a:pt x="13076" y="1313"/>
                  <a:pt x="13030" y="1334"/>
                </a:cubicBezTo>
                <a:cubicBezTo>
                  <a:pt x="13011" y="1343"/>
                  <a:pt x="12998" y="1336"/>
                  <a:pt x="12998" y="1321"/>
                </a:cubicBezTo>
                <a:cubicBezTo>
                  <a:pt x="12998" y="1306"/>
                  <a:pt x="12971" y="1295"/>
                  <a:pt x="12940" y="1295"/>
                </a:cubicBezTo>
                <a:cubicBezTo>
                  <a:pt x="12910" y="1295"/>
                  <a:pt x="12857" y="1267"/>
                  <a:pt x="12820" y="1232"/>
                </a:cubicBezTo>
                <a:cubicBezTo>
                  <a:pt x="12783" y="1197"/>
                  <a:pt x="12739" y="1174"/>
                  <a:pt x="12722" y="1182"/>
                </a:cubicBezTo>
                <a:cubicBezTo>
                  <a:pt x="12705" y="1190"/>
                  <a:pt x="12691" y="1184"/>
                  <a:pt x="12691" y="1169"/>
                </a:cubicBezTo>
                <a:cubicBezTo>
                  <a:pt x="12691" y="1154"/>
                  <a:pt x="12622" y="1142"/>
                  <a:pt x="12535" y="1142"/>
                </a:cubicBezTo>
                <a:cubicBezTo>
                  <a:pt x="12441" y="1142"/>
                  <a:pt x="12356" y="1125"/>
                  <a:pt x="12325" y="1103"/>
                </a:cubicBezTo>
                <a:cubicBezTo>
                  <a:pt x="12297" y="1081"/>
                  <a:pt x="12258" y="1071"/>
                  <a:pt x="12241" y="1079"/>
                </a:cubicBezTo>
                <a:cubicBezTo>
                  <a:pt x="12223" y="1087"/>
                  <a:pt x="12209" y="1081"/>
                  <a:pt x="12209" y="1066"/>
                </a:cubicBezTo>
                <a:cubicBezTo>
                  <a:pt x="12209" y="1051"/>
                  <a:pt x="12180" y="1040"/>
                  <a:pt x="12142" y="1040"/>
                </a:cubicBezTo>
                <a:cubicBezTo>
                  <a:pt x="12105" y="1040"/>
                  <a:pt x="12076" y="1030"/>
                  <a:pt x="12076" y="1016"/>
                </a:cubicBezTo>
                <a:cubicBezTo>
                  <a:pt x="12076" y="1002"/>
                  <a:pt x="12052" y="990"/>
                  <a:pt x="12027" y="990"/>
                </a:cubicBezTo>
                <a:cubicBezTo>
                  <a:pt x="11970" y="990"/>
                  <a:pt x="11774" y="920"/>
                  <a:pt x="11750" y="891"/>
                </a:cubicBezTo>
                <a:cubicBezTo>
                  <a:pt x="11729" y="865"/>
                  <a:pt x="11469" y="761"/>
                  <a:pt x="11425" y="761"/>
                </a:cubicBezTo>
                <a:cubicBezTo>
                  <a:pt x="11384" y="761"/>
                  <a:pt x="11106" y="622"/>
                  <a:pt x="11055" y="576"/>
                </a:cubicBezTo>
                <a:cubicBezTo>
                  <a:pt x="11033" y="557"/>
                  <a:pt x="10952" y="521"/>
                  <a:pt x="10872" y="497"/>
                </a:cubicBezTo>
                <a:cubicBezTo>
                  <a:pt x="10544" y="396"/>
                  <a:pt x="10317" y="316"/>
                  <a:pt x="10252" y="275"/>
                </a:cubicBezTo>
                <a:cubicBezTo>
                  <a:pt x="10215" y="251"/>
                  <a:pt x="10169" y="236"/>
                  <a:pt x="10150" y="245"/>
                </a:cubicBezTo>
                <a:cubicBezTo>
                  <a:pt x="10130" y="254"/>
                  <a:pt x="10127" y="249"/>
                  <a:pt x="10141" y="232"/>
                </a:cubicBezTo>
                <a:cubicBezTo>
                  <a:pt x="10163" y="206"/>
                  <a:pt x="10123" y="192"/>
                  <a:pt x="10074" y="209"/>
                </a:cubicBezTo>
                <a:cubicBezTo>
                  <a:pt x="10064" y="212"/>
                  <a:pt x="10043" y="201"/>
                  <a:pt x="10029" y="185"/>
                </a:cubicBezTo>
                <a:cubicBezTo>
                  <a:pt x="10016" y="169"/>
                  <a:pt x="9969" y="154"/>
                  <a:pt x="9922" y="149"/>
                </a:cubicBezTo>
                <a:cubicBezTo>
                  <a:pt x="9875" y="144"/>
                  <a:pt x="9830" y="132"/>
                  <a:pt x="9820" y="123"/>
                </a:cubicBezTo>
                <a:cubicBezTo>
                  <a:pt x="9810" y="113"/>
                  <a:pt x="9726" y="103"/>
                  <a:pt x="9637" y="99"/>
                </a:cubicBezTo>
                <a:cubicBezTo>
                  <a:pt x="9548" y="96"/>
                  <a:pt x="9477" y="84"/>
                  <a:pt x="9477" y="73"/>
                </a:cubicBezTo>
                <a:cubicBezTo>
                  <a:pt x="9477" y="61"/>
                  <a:pt x="9338" y="50"/>
                  <a:pt x="9169" y="50"/>
                </a:cubicBezTo>
                <a:cubicBezTo>
                  <a:pt x="8987" y="50"/>
                  <a:pt x="8861" y="42"/>
                  <a:pt x="8861" y="26"/>
                </a:cubicBezTo>
                <a:cubicBezTo>
                  <a:pt x="8861" y="11"/>
                  <a:pt x="8674" y="0"/>
                  <a:pt x="836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3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Examples of Enframing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3858979" y="1920781"/>
            <a:ext cx="5055331" cy="338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000"/>
            </a:pPr>
            <a:r>
              <a:t>River = hydroelectric power</a:t>
            </a:r>
          </a:p>
          <a:p>
            <a:pPr>
              <a:lnSpc>
                <a:spcPct val="150000"/>
              </a:lnSpc>
              <a:defRPr sz="3000"/>
            </a:pPr>
            <a:r>
              <a:t>Forest = lumber or recreation</a:t>
            </a:r>
          </a:p>
          <a:p>
            <a:pPr>
              <a:lnSpc>
                <a:spcPct val="150000"/>
              </a:lnSpc>
              <a:defRPr sz="3000"/>
            </a:pPr>
            <a:r>
              <a:t>Workers = labor inputs</a:t>
            </a:r>
          </a:p>
          <a:p>
            <a:pPr>
              <a:lnSpc>
                <a:spcPct val="150000"/>
              </a:lnSpc>
              <a:defRPr sz="3000"/>
            </a:pPr>
            <a:r>
              <a:t>Consumers = data to be harvested</a:t>
            </a:r>
          </a:p>
        </p:txBody>
      </p:sp>
      <p:sp>
        <p:nvSpPr>
          <p:cNvPr id="115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The Danger of Technology</a:t>
            </a:r>
          </a:p>
        </p:txBody>
      </p:sp>
      <p:sp>
        <p:nvSpPr>
          <p:cNvPr id="118" name="TextBox 2"/>
          <p:cNvSpPr txBox="1"/>
          <p:nvPr/>
        </p:nvSpPr>
        <p:spPr>
          <a:xfrm>
            <a:off x="361315" y="1677485"/>
            <a:ext cx="5210842" cy="456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200000"/>
              </a:lnSpc>
              <a:buSzPct val="100000"/>
              <a:buChar char="•"/>
              <a:defRPr sz="2600"/>
            </a:pPr>
            <a:r>
              <a:t>Since nothing outside its frame: </a:t>
            </a:r>
          </a:p>
          <a:p>
            <a:pPr lvl="2" marL="1062789" indent="-300789">
              <a:lnSpc>
                <a:spcPct val="200000"/>
              </a:lnSpc>
              <a:buSzPct val="100000"/>
              <a:buChar char="•"/>
              <a:defRPr sz="2600"/>
            </a:pPr>
            <a:r>
              <a:t>Everything reduced to usefulness</a:t>
            </a:r>
          </a:p>
          <a:p>
            <a:pPr lvl="2" marL="1062789" indent="-300789">
              <a:lnSpc>
                <a:spcPct val="200000"/>
              </a:lnSpc>
              <a:buSzPct val="100000"/>
              <a:buChar char="•"/>
              <a:defRPr sz="2600"/>
            </a:pPr>
            <a:r>
              <a:t>No good in itself</a:t>
            </a:r>
          </a:p>
          <a:p>
            <a:pPr lvl="2" marL="1062789" indent="-300789">
              <a:lnSpc>
                <a:spcPct val="200000"/>
              </a:lnSpc>
              <a:buSzPct val="100000"/>
              <a:buChar char="•"/>
              <a:defRPr sz="2600"/>
            </a:pPr>
            <a:r>
              <a:t>World flattened, meaning lost</a:t>
            </a:r>
          </a:p>
          <a:p>
            <a:pPr lvl="2" marL="1062789" indent="-300789">
              <a:lnSpc>
                <a:spcPct val="200000"/>
              </a:lnSpc>
              <a:buSzPct val="100000"/>
              <a:buChar char="•"/>
              <a:defRPr b="1" sz="2600">
                <a:solidFill>
                  <a:srgbClr val="FF2600"/>
                </a:solidFill>
              </a:defRPr>
            </a:pPr>
            <a:r>
              <a:t>Nihilism</a:t>
            </a: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0645" y="2129603"/>
            <a:ext cx="2743202" cy="365760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Beyond Enframing</a:t>
            </a:r>
          </a:p>
        </p:txBody>
      </p:sp>
      <p:sp>
        <p:nvSpPr>
          <p:cNvPr id="123" name="TextBox 2"/>
          <p:cNvSpPr txBox="1"/>
          <p:nvPr/>
        </p:nvSpPr>
        <p:spPr>
          <a:xfrm>
            <a:off x="658952" y="2220596"/>
            <a:ext cx="8103253" cy="338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Technology is necessary but insufficient for much understanding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Danger: it becomes the only way of seeing</a:t>
            </a:r>
          </a:p>
          <a:p>
            <a:pPr marL="300789" indent="-300789">
              <a:lnSpc>
                <a:spcPct val="200000"/>
              </a:lnSpc>
              <a:buSzPct val="100000"/>
              <a:buChar char="•"/>
              <a:defRPr sz="3000"/>
            </a:pPr>
            <a:r>
              <a:t>We need alternatives</a:t>
            </a:r>
          </a:p>
        </p:txBody>
      </p:sp>
      <p:sp>
        <p:nvSpPr>
          <p:cNvPr id="124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Poetry as an Alternative</a:t>
            </a:r>
          </a:p>
        </p:txBody>
      </p:sp>
      <p:sp>
        <p:nvSpPr>
          <p:cNvPr id="127" name="TextBox 2"/>
          <p:cNvSpPr txBox="1"/>
          <p:nvPr/>
        </p:nvSpPr>
        <p:spPr>
          <a:xfrm>
            <a:off x="379264" y="1618911"/>
            <a:ext cx="2455473" cy="4399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lnSpc>
                <a:spcPct val="120000"/>
              </a:lnSpc>
              <a:buSzPct val="100000"/>
              <a:buChar char="•"/>
              <a:defRPr i="1" sz="2600"/>
            </a:pPr>
            <a:r>
              <a:t>Poiesis</a:t>
            </a:r>
            <a:r>
              <a:rPr i="0"/>
              <a:t> = bringing-forth and letting-be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2600"/>
            </a:pPr>
            <a:r>
              <a:t>Poetry lets the world show itself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2600"/>
            </a:pPr>
            <a:r>
              <a:t>Van Gogh’s shoes: more than an object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2529" y="1530771"/>
            <a:ext cx="5482235" cy="457555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Allegory as Alternative</a:t>
            </a:r>
          </a:p>
        </p:txBody>
      </p:sp>
      <p:sp>
        <p:nvSpPr>
          <p:cNvPr id="132" name="TextBox 2"/>
          <p:cNvSpPr txBox="1"/>
          <p:nvPr/>
        </p:nvSpPr>
        <p:spPr>
          <a:xfrm>
            <a:off x="797695" y="1644943"/>
            <a:ext cx="7887035" cy="281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120000"/>
              </a:lnSpc>
              <a:buSzPct val="100000"/>
              <a:buChar char="•"/>
              <a:defRPr sz="3000"/>
            </a:pPr>
            <a:r>
              <a:t>Bernard Silvestris: allegory fuses interpretation &amp; creation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sz="3000"/>
            </a:pPr>
            <a:r>
              <a:t>Allegory is not illustration, but medium for new meaning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sz="3000"/>
            </a:pPr>
            <a:r>
              <a:t>Social theories = allegories</a:t>
            </a:r>
          </a:p>
        </p:txBody>
      </p:sp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80" t="3794" r="733" b="1791"/>
          <a:stretch>
            <a:fillRect/>
          </a:stretch>
        </p:blipFill>
        <p:spPr>
          <a:xfrm>
            <a:off x="2793172" y="4937196"/>
            <a:ext cx="3768675" cy="1634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89" fill="norm" stroke="1" extrusionOk="0">
                <a:moveTo>
                  <a:pt x="16578" y="4"/>
                </a:moveTo>
                <a:cubicBezTo>
                  <a:pt x="16532" y="18"/>
                  <a:pt x="16490" y="68"/>
                  <a:pt x="16462" y="156"/>
                </a:cubicBezTo>
                <a:cubicBezTo>
                  <a:pt x="16445" y="211"/>
                  <a:pt x="16430" y="299"/>
                  <a:pt x="16430" y="355"/>
                </a:cubicBezTo>
                <a:cubicBezTo>
                  <a:pt x="16430" y="411"/>
                  <a:pt x="16425" y="469"/>
                  <a:pt x="16417" y="481"/>
                </a:cubicBezTo>
                <a:cubicBezTo>
                  <a:pt x="16409" y="493"/>
                  <a:pt x="16401" y="570"/>
                  <a:pt x="16401" y="654"/>
                </a:cubicBezTo>
                <a:cubicBezTo>
                  <a:pt x="16401" y="739"/>
                  <a:pt x="16385" y="884"/>
                  <a:pt x="16367" y="979"/>
                </a:cubicBezTo>
                <a:cubicBezTo>
                  <a:pt x="16337" y="1129"/>
                  <a:pt x="16326" y="1151"/>
                  <a:pt x="16271" y="1183"/>
                </a:cubicBezTo>
                <a:cubicBezTo>
                  <a:pt x="16237" y="1204"/>
                  <a:pt x="16203" y="1242"/>
                  <a:pt x="16194" y="1267"/>
                </a:cubicBezTo>
                <a:cubicBezTo>
                  <a:pt x="16170" y="1334"/>
                  <a:pt x="16181" y="1433"/>
                  <a:pt x="16219" y="1472"/>
                </a:cubicBezTo>
                <a:cubicBezTo>
                  <a:pt x="16265" y="1519"/>
                  <a:pt x="16262" y="1540"/>
                  <a:pt x="16194" y="1603"/>
                </a:cubicBezTo>
                <a:cubicBezTo>
                  <a:pt x="16161" y="1633"/>
                  <a:pt x="16121" y="1687"/>
                  <a:pt x="16105" y="1724"/>
                </a:cubicBezTo>
                <a:cubicBezTo>
                  <a:pt x="16089" y="1760"/>
                  <a:pt x="16060" y="1818"/>
                  <a:pt x="16039" y="1849"/>
                </a:cubicBezTo>
                <a:cubicBezTo>
                  <a:pt x="16018" y="1881"/>
                  <a:pt x="16001" y="1927"/>
                  <a:pt x="16001" y="1954"/>
                </a:cubicBezTo>
                <a:cubicBezTo>
                  <a:pt x="16001" y="1982"/>
                  <a:pt x="15992" y="2026"/>
                  <a:pt x="15980" y="2054"/>
                </a:cubicBezTo>
                <a:cubicBezTo>
                  <a:pt x="15968" y="2082"/>
                  <a:pt x="15958" y="2139"/>
                  <a:pt x="15957" y="2180"/>
                </a:cubicBezTo>
                <a:cubicBezTo>
                  <a:pt x="15957" y="2221"/>
                  <a:pt x="15947" y="2285"/>
                  <a:pt x="15935" y="2321"/>
                </a:cubicBezTo>
                <a:cubicBezTo>
                  <a:pt x="15923" y="2358"/>
                  <a:pt x="15912" y="2448"/>
                  <a:pt x="15912" y="2520"/>
                </a:cubicBezTo>
                <a:cubicBezTo>
                  <a:pt x="15912" y="2672"/>
                  <a:pt x="15893" y="2729"/>
                  <a:pt x="15814" y="2804"/>
                </a:cubicBezTo>
                <a:cubicBezTo>
                  <a:pt x="15699" y="2913"/>
                  <a:pt x="15662" y="2966"/>
                  <a:pt x="15662" y="3008"/>
                </a:cubicBezTo>
                <a:cubicBezTo>
                  <a:pt x="15662" y="3032"/>
                  <a:pt x="15651" y="3060"/>
                  <a:pt x="15639" y="3071"/>
                </a:cubicBezTo>
                <a:cubicBezTo>
                  <a:pt x="15623" y="3085"/>
                  <a:pt x="15616" y="3139"/>
                  <a:pt x="15616" y="3275"/>
                </a:cubicBezTo>
                <a:lnTo>
                  <a:pt x="15616" y="3464"/>
                </a:lnTo>
                <a:lnTo>
                  <a:pt x="15516" y="3469"/>
                </a:lnTo>
                <a:cubicBezTo>
                  <a:pt x="15400" y="3470"/>
                  <a:pt x="15318" y="3512"/>
                  <a:pt x="15282" y="3595"/>
                </a:cubicBezTo>
                <a:cubicBezTo>
                  <a:pt x="15268" y="3627"/>
                  <a:pt x="15252" y="3658"/>
                  <a:pt x="15248" y="3658"/>
                </a:cubicBezTo>
                <a:cubicBezTo>
                  <a:pt x="15230" y="3661"/>
                  <a:pt x="15164" y="3754"/>
                  <a:pt x="15132" y="3821"/>
                </a:cubicBezTo>
                <a:cubicBezTo>
                  <a:pt x="15109" y="3869"/>
                  <a:pt x="15098" y="3927"/>
                  <a:pt x="15098" y="4015"/>
                </a:cubicBezTo>
                <a:cubicBezTo>
                  <a:pt x="15098" y="4096"/>
                  <a:pt x="15091" y="4149"/>
                  <a:pt x="15077" y="4161"/>
                </a:cubicBezTo>
                <a:cubicBezTo>
                  <a:pt x="15065" y="4172"/>
                  <a:pt x="15054" y="4218"/>
                  <a:pt x="15054" y="4266"/>
                </a:cubicBezTo>
                <a:cubicBezTo>
                  <a:pt x="15054" y="4314"/>
                  <a:pt x="15044" y="4366"/>
                  <a:pt x="15032" y="4376"/>
                </a:cubicBezTo>
                <a:cubicBezTo>
                  <a:pt x="15020" y="4387"/>
                  <a:pt x="15009" y="4410"/>
                  <a:pt x="15009" y="4429"/>
                </a:cubicBezTo>
                <a:cubicBezTo>
                  <a:pt x="15009" y="4459"/>
                  <a:pt x="14928" y="4719"/>
                  <a:pt x="14904" y="4764"/>
                </a:cubicBezTo>
                <a:cubicBezTo>
                  <a:pt x="14899" y="4774"/>
                  <a:pt x="14892" y="4808"/>
                  <a:pt x="14886" y="4843"/>
                </a:cubicBezTo>
                <a:cubicBezTo>
                  <a:pt x="14876" y="4908"/>
                  <a:pt x="14852" y="4906"/>
                  <a:pt x="14768" y="4833"/>
                </a:cubicBezTo>
                <a:cubicBezTo>
                  <a:pt x="14735" y="4804"/>
                  <a:pt x="14731" y="4787"/>
                  <a:pt x="14738" y="4654"/>
                </a:cubicBezTo>
                <a:cubicBezTo>
                  <a:pt x="14743" y="4573"/>
                  <a:pt x="14757" y="4496"/>
                  <a:pt x="14768" y="4481"/>
                </a:cubicBezTo>
                <a:cubicBezTo>
                  <a:pt x="14779" y="4466"/>
                  <a:pt x="14788" y="4430"/>
                  <a:pt x="14788" y="4403"/>
                </a:cubicBezTo>
                <a:cubicBezTo>
                  <a:pt x="14788" y="4375"/>
                  <a:pt x="14797" y="4345"/>
                  <a:pt x="14809" y="4335"/>
                </a:cubicBezTo>
                <a:cubicBezTo>
                  <a:pt x="14834" y="4312"/>
                  <a:pt x="14839" y="4132"/>
                  <a:pt x="14816" y="4099"/>
                </a:cubicBezTo>
                <a:cubicBezTo>
                  <a:pt x="14807" y="4087"/>
                  <a:pt x="14806" y="4046"/>
                  <a:pt x="14811" y="4009"/>
                </a:cubicBezTo>
                <a:cubicBezTo>
                  <a:pt x="14816" y="3973"/>
                  <a:pt x="14811" y="3914"/>
                  <a:pt x="14800" y="3884"/>
                </a:cubicBezTo>
                <a:cubicBezTo>
                  <a:pt x="14784" y="3840"/>
                  <a:pt x="14785" y="3827"/>
                  <a:pt x="14800" y="3815"/>
                </a:cubicBezTo>
                <a:cubicBezTo>
                  <a:pt x="14822" y="3798"/>
                  <a:pt x="14823" y="3674"/>
                  <a:pt x="14802" y="3674"/>
                </a:cubicBezTo>
                <a:cubicBezTo>
                  <a:pt x="14794" y="3674"/>
                  <a:pt x="14788" y="3632"/>
                  <a:pt x="14788" y="3585"/>
                </a:cubicBezTo>
                <a:cubicBezTo>
                  <a:pt x="14788" y="3487"/>
                  <a:pt x="14659" y="3168"/>
                  <a:pt x="14586" y="3081"/>
                </a:cubicBezTo>
                <a:cubicBezTo>
                  <a:pt x="14561" y="3052"/>
                  <a:pt x="14529" y="2985"/>
                  <a:pt x="14513" y="2935"/>
                </a:cubicBezTo>
                <a:cubicBezTo>
                  <a:pt x="14453" y="2743"/>
                  <a:pt x="14431" y="2714"/>
                  <a:pt x="14345" y="2714"/>
                </a:cubicBezTo>
                <a:cubicBezTo>
                  <a:pt x="14247" y="2715"/>
                  <a:pt x="14099" y="2826"/>
                  <a:pt x="14051" y="2929"/>
                </a:cubicBezTo>
                <a:cubicBezTo>
                  <a:pt x="14011" y="3018"/>
                  <a:pt x="14003" y="3274"/>
                  <a:pt x="14040" y="3307"/>
                </a:cubicBezTo>
                <a:cubicBezTo>
                  <a:pt x="14053" y="3318"/>
                  <a:pt x="14063" y="3370"/>
                  <a:pt x="14063" y="3427"/>
                </a:cubicBezTo>
                <a:cubicBezTo>
                  <a:pt x="14063" y="3485"/>
                  <a:pt x="14053" y="3537"/>
                  <a:pt x="14040" y="3548"/>
                </a:cubicBezTo>
                <a:cubicBezTo>
                  <a:pt x="14023" y="3563"/>
                  <a:pt x="14017" y="3627"/>
                  <a:pt x="14017" y="3810"/>
                </a:cubicBezTo>
                <a:cubicBezTo>
                  <a:pt x="14017" y="3993"/>
                  <a:pt x="14023" y="4052"/>
                  <a:pt x="14040" y="4067"/>
                </a:cubicBezTo>
                <a:cubicBezTo>
                  <a:pt x="14054" y="4079"/>
                  <a:pt x="14063" y="4132"/>
                  <a:pt x="14063" y="4203"/>
                </a:cubicBezTo>
                <a:lnTo>
                  <a:pt x="14063" y="4319"/>
                </a:lnTo>
                <a:lnTo>
                  <a:pt x="13985" y="4319"/>
                </a:lnTo>
                <a:cubicBezTo>
                  <a:pt x="13943" y="4319"/>
                  <a:pt x="13895" y="4341"/>
                  <a:pt x="13881" y="4366"/>
                </a:cubicBezTo>
                <a:cubicBezTo>
                  <a:pt x="13849" y="4422"/>
                  <a:pt x="13846" y="4601"/>
                  <a:pt x="13876" y="4660"/>
                </a:cubicBezTo>
                <a:cubicBezTo>
                  <a:pt x="13889" y="4684"/>
                  <a:pt x="13899" y="4762"/>
                  <a:pt x="13899" y="4838"/>
                </a:cubicBezTo>
                <a:cubicBezTo>
                  <a:pt x="13899" y="4911"/>
                  <a:pt x="13906" y="4969"/>
                  <a:pt x="13913" y="4969"/>
                </a:cubicBezTo>
                <a:cubicBezTo>
                  <a:pt x="13920" y="4969"/>
                  <a:pt x="13929" y="4997"/>
                  <a:pt x="13933" y="5032"/>
                </a:cubicBezTo>
                <a:cubicBezTo>
                  <a:pt x="13937" y="5067"/>
                  <a:pt x="13968" y="5122"/>
                  <a:pt x="14001" y="5158"/>
                </a:cubicBezTo>
                <a:cubicBezTo>
                  <a:pt x="14045" y="5204"/>
                  <a:pt x="14063" y="5245"/>
                  <a:pt x="14063" y="5299"/>
                </a:cubicBezTo>
                <a:cubicBezTo>
                  <a:pt x="14063" y="5341"/>
                  <a:pt x="14072" y="5389"/>
                  <a:pt x="14083" y="5404"/>
                </a:cubicBezTo>
                <a:cubicBezTo>
                  <a:pt x="14094" y="5419"/>
                  <a:pt x="14107" y="5463"/>
                  <a:pt x="14113" y="5504"/>
                </a:cubicBezTo>
                <a:cubicBezTo>
                  <a:pt x="14124" y="5588"/>
                  <a:pt x="14098" y="5615"/>
                  <a:pt x="14022" y="5609"/>
                </a:cubicBezTo>
                <a:cubicBezTo>
                  <a:pt x="13972" y="5604"/>
                  <a:pt x="13702" y="5765"/>
                  <a:pt x="13622" y="5844"/>
                </a:cubicBezTo>
                <a:cubicBezTo>
                  <a:pt x="13595" y="5871"/>
                  <a:pt x="13558" y="5892"/>
                  <a:pt x="13542" y="5892"/>
                </a:cubicBezTo>
                <a:cubicBezTo>
                  <a:pt x="13526" y="5892"/>
                  <a:pt x="13489" y="5918"/>
                  <a:pt x="13458" y="5955"/>
                </a:cubicBezTo>
                <a:cubicBezTo>
                  <a:pt x="13355" y="6076"/>
                  <a:pt x="13124" y="6175"/>
                  <a:pt x="13103" y="6107"/>
                </a:cubicBezTo>
                <a:cubicBezTo>
                  <a:pt x="13087" y="6057"/>
                  <a:pt x="12995" y="5963"/>
                  <a:pt x="12919" y="5918"/>
                </a:cubicBezTo>
                <a:lnTo>
                  <a:pt x="12848" y="5876"/>
                </a:lnTo>
                <a:lnTo>
                  <a:pt x="12848" y="5666"/>
                </a:lnTo>
                <a:cubicBezTo>
                  <a:pt x="12848" y="5484"/>
                  <a:pt x="12844" y="5450"/>
                  <a:pt x="12805" y="5352"/>
                </a:cubicBezTo>
                <a:cubicBezTo>
                  <a:pt x="12695" y="5073"/>
                  <a:pt x="12462" y="4984"/>
                  <a:pt x="12291" y="5158"/>
                </a:cubicBezTo>
                <a:cubicBezTo>
                  <a:pt x="12182" y="5269"/>
                  <a:pt x="12123" y="5397"/>
                  <a:pt x="12123" y="5525"/>
                </a:cubicBezTo>
                <a:cubicBezTo>
                  <a:pt x="12123" y="5619"/>
                  <a:pt x="12122" y="5615"/>
                  <a:pt x="12095" y="5556"/>
                </a:cubicBezTo>
                <a:cubicBezTo>
                  <a:pt x="12044" y="5442"/>
                  <a:pt x="12016" y="5314"/>
                  <a:pt x="12025" y="5231"/>
                </a:cubicBezTo>
                <a:cubicBezTo>
                  <a:pt x="12041" y="5079"/>
                  <a:pt x="11943" y="4968"/>
                  <a:pt x="11811" y="4990"/>
                </a:cubicBezTo>
                <a:cubicBezTo>
                  <a:pt x="11765" y="4997"/>
                  <a:pt x="11690" y="4977"/>
                  <a:pt x="11634" y="4943"/>
                </a:cubicBezTo>
                <a:cubicBezTo>
                  <a:pt x="11566" y="4901"/>
                  <a:pt x="11485" y="4883"/>
                  <a:pt x="11354" y="4885"/>
                </a:cubicBezTo>
                <a:cubicBezTo>
                  <a:pt x="11188" y="4887"/>
                  <a:pt x="11160" y="4896"/>
                  <a:pt x="11086" y="4974"/>
                </a:cubicBezTo>
                <a:cubicBezTo>
                  <a:pt x="11040" y="5022"/>
                  <a:pt x="10950" y="5164"/>
                  <a:pt x="10888" y="5289"/>
                </a:cubicBezTo>
                <a:lnTo>
                  <a:pt x="10776" y="5519"/>
                </a:lnTo>
                <a:lnTo>
                  <a:pt x="10776" y="5257"/>
                </a:lnTo>
                <a:cubicBezTo>
                  <a:pt x="10776" y="5051"/>
                  <a:pt x="10781" y="5000"/>
                  <a:pt x="10799" y="5000"/>
                </a:cubicBezTo>
                <a:cubicBezTo>
                  <a:pt x="10813" y="5000"/>
                  <a:pt x="10819" y="4970"/>
                  <a:pt x="10819" y="4916"/>
                </a:cubicBezTo>
                <a:cubicBezTo>
                  <a:pt x="10819" y="4870"/>
                  <a:pt x="10826" y="4833"/>
                  <a:pt x="10833" y="4833"/>
                </a:cubicBezTo>
                <a:cubicBezTo>
                  <a:pt x="10840" y="4833"/>
                  <a:pt x="10865" y="4790"/>
                  <a:pt x="10890" y="4738"/>
                </a:cubicBezTo>
                <a:cubicBezTo>
                  <a:pt x="10924" y="4667"/>
                  <a:pt x="10936" y="4604"/>
                  <a:pt x="10942" y="4481"/>
                </a:cubicBezTo>
                <a:cubicBezTo>
                  <a:pt x="10950" y="4316"/>
                  <a:pt x="10954" y="4306"/>
                  <a:pt x="11167" y="3810"/>
                </a:cubicBezTo>
                <a:cubicBezTo>
                  <a:pt x="11188" y="3763"/>
                  <a:pt x="11206" y="3706"/>
                  <a:pt x="11206" y="3684"/>
                </a:cubicBezTo>
                <a:cubicBezTo>
                  <a:pt x="11206" y="3663"/>
                  <a:pt x="11214" y="3638"/>
                  <a:pt x="11227" y="3627"/>
                </a:cubicBezTo>
                <a:cubicBezTo>
                  <a:pt x="11239" y="3616"/>
                  <a:pt x="11249" y="3567"/>
                  <a:pt x="11249" y="3522"/>
                </a:cubicBezTo>
                <a:cubicBezTo>
                  <a:pt x="11249" y="3477"/>
                  <a:pt x="11260" y="3419"/>
                  <a:pt x="11272" y="3396"/>
                </a:cubicBezTo>
                <a:cubicBezTo>
                  <a:pt x="11302" y="3338"/>
                  <a:pt x="11299" y="3148"/>
                  <a:pt x="11268" y="3081"/>
                </a:cubicBezTo>
                <a:cubicBezTo>
                  <a:pt x="11236" y="3016"/>
                  <a:pt x="11176" y="2981"/>
                  <a:pt x="11095" y="2977"/>
                </a:cubicBezTo>
                <a:cubicBezTo>
                  <a:pt x="11043" y="2974"/>
                  <a:pt x="11036" y="2963"/>
                  <a:pt x="11036" y="2898"/>
                </a:cubicBezTo>
                <a:cubicBezTo>
                  <a:pt x="11036" y="2741"/>
                  <a:pt x="10905" y="2635"/>
                  <a:pt x="10781" y="2688"/>
                </a:cubicBezTo>
                <a:cubicBezTo>
                  <a:pt x="10726" y="2712"/>
                  <a:pt x="10707" y="2705"/>
                  <a:pt x="10678" y="2657"/>
                </a:cubicBezTo>
                <a:cubicBezTo>
                  <a:pt x="10659" y="2624"/>
                  <a:pt x="10642" y="2566"/>
                  <a:pt x="10642" y="2526"/>
                </a:cubicBezTo>
                <a:cubicBezTo>
                  <a:pt x="10642" y="2486"/>
                  <a:pt x="10632" y="2434"/>
                  <a:pt x="10619" y="2410"/>
                </a:cubicBezTo>
                <a:cubicBezTo>
                  <a:pt x="10604" y="2380"/>
                  <a:pt x="10599" y="2297"/>
                  <a:pt x="10599" y="2132"/>
                </a:cubicBezTo>
                <a:cubicBezTo>
                  <a:pt x="10599" y="1917"/>
                  <a:pt x="10601" y="1898"/>
                  <a:pt x="10642" y="1818"/>
                </a:cubicBezTo>
                <a:cubicBezTo>
                  <a:pt x="10666" y="1771"/>
                  <a:pt x="10688" y="1715"/>
                  <a:pt x="10688" y="1697"/>
                </a:cubicBezTo>
                <a:cubicBezTo>
                  <a:pt x="10688" y="1680"/>
                  <a:pt x="10698" y="1647"/>
                  <a:pt x="10710" y="1624"/>
                </a:cubicBezTo>
                <a:cubicBezTo>
                  <a:pt x="10726" y="1594"/>
                  <a:pt x="10731" y="1517"/>
                  <a:pt x="10731" y="1357"/>
                </a:cubicBezTo>
                <a:cubicBezTo>
                  <a:pt x="10730" y="1154"/>
                  <a:pt x="10725" y="1117"/>
                  <a:pt x="10685" y="1010"/>
                </a:cubicBezTo>
                <a:cubicBezTo>
                  <a:pt x="10572" y="708"/>
                  <a:pt x="10553" y="628"/>
                  <a:pt x="10553" y="455"/>
                </a:cubicBezTo>
                <a:cubicBezTo>
                  <a:pt x="10553" y="363"/>
                  <a:pt x="10548" y="273"/>
                  <a:pt x="10540" y="250"/>
                </a:cubicBezTo>
                <a:cubicBezTo>
                  <a:pt x="10532" y="228"/>
                  <a:pt x="10511" y="169"/>
                  <a:pt x="10497" y="124"/>
                </a:cubicBezTo>
                <a:cubicBezTo>
                  <a:pt x="10468" y="38"/>
                  <a:pt x="10394" y="18"/>
                  <a:pt x="10312" y="67"/>
                </a:cubicBezTo>
                <a:cubicBezTo>
                  <a:pt x="10272" y="91"/>
                  <a:pt x="10272" y="93"/>
                  <a:pt x="10271" y="371"/>
                </a:cubicBezTo>
                <a:lnTo>
                  <a:pt x="10271" y="649"/>
                </a:lnTo>
                <a:lnTo>
                  <a:pt x="10183" y="785"/>
                </a:lnTo>
                <a:cubicBezTo>
                  <a:pt x="10134" y="860"/>
                  <a:pt x="10094" y="937"/>
                  <a:pt x="10094" y="953"/>
                </a:cubicBezTo>
                <a:cubicBezTo>
                  <a:pt x="10094" y="968"/>
                  <a:pt x="10086" y="1003"/>
                  <a:pt x="10073" y="1031"/>
                </a:cubicBezTo>
                <a:cubicBezTo>
                  <a:pt x="10057" y="1069"/>
                  <a:pt x="10051" y="1158"/>
                  <a:pt x="10051" y="1367"/>
                </a:cubicBezTo>
                <a:lnTo>
                  <a:pt x="10051" y="1655"/>
                </a:lnTo>
                <a:lnTo>
                  <a:pt x="10117" y="1797"/>
                </a:lnTo>
                <a:cubicBezTo>
                  <a:pt x="10181" y="1935"/>
                  <a:pt x="10183" y="1951"/>
                  <a:pt x="10183" y="2138"/>
                </a:cubicBezTo>
                <a:cubicBezTo>
                  <a:pt x="10183" y="2269"/>
                  <a:pt x="10177" y="2345"/>
                  <a:pt x="10162" y="2374"/>
                </a:cubicBezTo>
                <a:cubicBezTo>
                  <a:pt x="10150" y="2397"/>
                  <a:pt x="10139" y="2458"/>
                  <a:pt x="10139" y="2510"/>
                </a:cubicBezTo>
                <a:cubicBezTo>
                  <a:pt x="10139" y="2563"/>
                  <a:pt x="10129" y="2614"/>
                  <a:pt x="10117" y="2625"/>
                </a:cubicBezTo>
                <a:cubicBezTo>
                  <a:pt x="10104" y="2636"/>
                  <a:pt x="10094" y="2676"/>
                  <a:pt x="10094" y="2714"/>
                </a:cubicBezTo>
                <a:cubicBezTo>
                  <a:pt x="10094" y="2782"/>
                  <a:pt x="10093" y="2783"/>
                  <a:pt x="10039" y="2730"/>
                </a:cubicBezTo>
                <a:cubicBezTo>
                  <a:pt x="9969" y="2661"/>
                  <a:pt x="9826" y="2663"/>
                  <a:pt x="9760" y="2735"/>
                </a:cubicBezTo>
                <a:cubicBezTo>
                  <a:pt x="9712" y="2788"/>
                  <a:pt x="9710" y="2802"/>
                  <a:pt x="9710" y="2977"/>
                </a:cubicBezTo>
                <a:cubicBezTo>
                  <a:pt x="9710" y="3149"/>
                  <a:pt x="9707" y="3162"/>
                  <a:pt x="9669" y="3181"/>
                </a:cubicBezTo>
                <a:cubicBezTo>
                  <a:pt x="9555" y="3239"/>
                  <a:pt x="9483" y="3317"/>
                  <a:pt x="9443" y="3433"/>
                </a:cubicBezTo>
                <a:cubicBezTo>
                  <a:pt x="9372" y="3641"/>
                  <a:pt x="9388" y="3702"/>
                  <a:pt x="9573" y="3878"/>
                </a:cubicBezTo>
                <a:lnTo>
                  <a:pt x="9703" y="3999"/>
                </a:lnTo>
                <a:lnTo>
                  <a:pt x="9710" y="4188"/>
                </a:lnTo>
                <a:cubicBezTo>
                  <a:pt x="9718" y="4398"/>
                  <a:pt x="9720" y="4397"/>
                  <a:pt x="9903" y="4529"/>
                </a:cubicBezTo>
                <a:cubicBezTo>
                  <a:pt x="9964" y="4572"/>
                  <a:pt x="10031" y="4637"/>
                  <a:pt x="10053" y="4675"/>
                </a:cubicBezTo>
                <a:cubicBezTo>
                  <a:pt x="10091" y="4741"/>
                  <a:pt x="10093" y="4763"/>
                  <a:pt x="10094" y="5048"/>
                </a:cubicBezTo>
                <a:cubicBezTo>
                  <a:pt x="10095" y="5284"/>
                  <a:pt x="10091" y="5352"/>
                  <a:pt x="10073" y="5367"/>
                </a:cubicBezTo>
                <a:cubicBezTo>
                  <a:pt x="10042" y="5395"/>
                  <a:pt x="10040" y="6052"/>
                  <a:pt x="10071" y="6149"/>
                </a:cubicBezTo>
                <a:cubicBezTo>
                  <a:pt x="10083" y="6185"/>
                  <a:pt x="10094" y="6250"/>
                  <a:pt x="10094" y="6295"/>
                </a:cubicBezTo>
                <a:cubicBezTo>
                  <a:pt x="10094" y="6341"/>
                  <a:pt x="10115" y="6420"/>
                  <a:pt x="10139" y="6474"/>
                </a:cubicBezTo>
                <a:cubicBezTo>
                  <a:pt x="10188" y="6582"/>
                  <a:pt x="10201" y="6764"/>
                  <a:pt x="10162" y="6799"/>
                </a:cubicBezTo>
                <a:cubicBezTo>
                  <a:pt x="10146" y="6813"/>
                  <a:pt x="10139" y="6869"/>
                  <a:pt x="10139" y="6998"/>
                </a:cubicBezTo>
                <a:cubicBezTo>
                  <a:pt x="10139" y="7127"/>
                  <a:pt x="10133" y="7183"/>
                  <a:pt x="10117" y="7197"/>
                </a:cubicBezTo>
                <a:cubicBezTo>
                  <a:pt x="10101" y="7211"/>
                  <a:pt x="10094" y="7270"/>
                  <a:pt x="10094" y="7402"/>
                </a:cubicBezTo>
                <a:cubicBezTo>
                  <a:pt x="10094" y="7615"/>
                  <a:pt x="10077" y="7650"/>
                  <a:pt x="9955" y="7674"/>
                </a:cubicBezTo>
                <a:cubicBezTo>
                  <a:pt x="9589" y="7748"/>
                  <a:pt x="9435" y="7812"/>
                  <a:pt x="9214" y="7973"/>
                </a:cubicBezTo>
                <a:cubicBezTo>
                  <a:pt x="9075" y="8074"/>
                  <a:pt x="8948" y="8230"/>
                  <a:pt x="8870" y="8393"/>
                </a:cubicBezTo>
                <a:lnTo>
                  <a:pt x="8836" y="8461"/>
                </a:lnTo>
                <a:lnTo>
                  <a:pt x="8836" y="8372"/>
                </a:lnTo>
                <a:cubicBezTo>
                  <a:pt x="8836" y="8323"/>
                  <a:pt x="8826" y="8278"/>
                  <a:pt x="8813" y="8267"/>
                </a:cubicBezTo>
                <a:cubicBezTo>
                  <a:pt x="8801" y="8256"/>
                  <a:pt x="8793" y="8215"/>
                  <a:pt x="8793" y="8178"/>
                </a:cubicBezTo>
                <a:cubicBezTo>
                  <a:pt x="8793" y="8140"/>
                  <a:pt x="8781" y="8100"/>
                  <a:pt x="8768" y="8083"/>
                </a:cubicBezTo>
                <a:cubicBezTo>
                  <a:pt x="8753" y="8064"/>
                  <a:pt x="8747" y="8015"/>
                  <a:pt x="8750" y="7952"/>
                </a:cubicBezTo>
                <a:cubicBezTo>
                  <a:pt x="8754" y="7874"/>
                  <a:pt x="8764" y="7850"/>
                  <a:pt x="8804" y="7826"/>
                </a:cubicBezTo>
                <a:cubicBezTo>
                  <a:pt x="8863" y="7792"/>
                  <a:pt x="8925" y="7706"/>
                  <a:pt x="8925" y="7659"/>
                </a:cubicBezTo>
                <a:cubicBezTo>
                  <a:pt x="8925" y="7641"/>
                  <a:pt x="8935" y="7603"/>
                  <a:pt x="8948" y="7575"/>
                </a:cubicBezTo>
                <a:cubicBezTo>
                  <a:pt x="8998" y="7458"/>
                  <a:pt x="8974" y="7343"/>
                  <a:pt x="8838" y="7082"/>
                </a:cubicBezTo>
                <a:cubicBezTo>
                  <a:pt x="8814" y="7035"/>
                  <a:pt x="8793" y="6974"/>
                  <a:pt x="8793" y="6940"/>
                </a:cubicBezTo>
                <a:cubicBezTo>
                  <a:pt x="8792" y="6907"/>
                  <a:pt x="8769" y="6822"/>
                  <a:pt x="8741" y="6757"/>
                </a:cubicBezTo>
                <a:cubicBezTo>
                  <a:pt x="8693" y="6646"/>
                  <a:pt x="8683" y="6641"/>
                  <a:pt x="8593" y="6641"/>
                </a:cubicBezTo>
                <a:cubicBezTo>
                  <a:pt x="8538" y="6641"/>
                  <a:pt x="8495" y="6624"/>
                  <a:pt x="8495" y="6605"/>
                </a:cubicBezTo>
                <a:cubicBezTo>
                  <a:pt x="8495" y="6586"/>
                  <a:pt x="8503" y="6573"/>
                  <a:pt x="8511" y="6573"/>
                </a:cubicBezTo>
                <a:cubicBezTo>
                  <a:pt x="8519" y="6573"/>
                  <a:pt x="8525" y="6524"/>
                  <a:pt x="8525" y="6463"/>
                </a:cubicBezTo>
                <a:cubicBezTo>
                  <a:pt x="8524" y="6375"/>
                  <a:pt x="8511" y="6329"/>
                  <a:pt x="8465" y="6248"/>
                </a:cubicBezTo>
                <a:cubicBezTo>
                  <a:pt x="8434" y="6192"/>
                  <a:pt x="8409" y="6119"/>
                  <a:pt x="8409" y="6086"/>
                </a:cubicBezTo>
                <a:cubicBezTo>
                  <a:pt x="8408" y="6011"/>
                  <a:pt x="8324" y="5923"/>
                  <a:pt x="8254" y="5923"/>
                </a:cubicBezTo>
                <a:cubicBezTo>
                  <a:pt x="8226" y="5923"/>
                  <a:pt x="8171" y="5948"/>
                  <a:pt x="8131" y="5976"/>
                </a:cubicBezTo>
                <a:cubicBezTo>
                  <a:pt x="8034" y="6044"/>
                  <a:pt x="7997" y="6038"/>
                  <a:pt x="7947" y="5955"/>
                </a:cubicBezTo>
                <a:cubicBezTo>
                  <a:pt x="7909" y="5892"/>
                  <a:pt x="7906" y="5880"/>
                  <a:pt x="7922" y="5813"/>
                </a:cubicBezTo>
                <a:cubicBezTo>
                  <a:pt x="7932" y="5772"/>
                  <a:pt x="7946" y="5726"/>
                  <a:pt x="7954" y="5713"/>
                </a:cubicBezTo>
                <a:cubicBezTo>
                  <a:pt x="7961" y="5701"/>
                  <a:pt x="7970" y="5603"/>
                  <a:pt x="7974" y="5493"/>
                </a:cubicBezTo>
                <a:cubicBezTo>
                  <a:pt x="7978" y="5384"/>
                  <a:pt x="7988" y="5281"/>
                  <a:pt x="7997" y="5268"/>
                </a:cubicBezTo>
                <a:cubicBezTo>
                  <a:pt x="8017" y="5238"/>
                  <a:pt x="7975" y="5121"/>
                  <a:pt x="7938" y="5105"/>
                </a:cubicBezTo>
                <a:cubicBezTo>
                  <a:pt x="7924" y="5099"/>
                  <a:pt x="7840" y="5097"/>
                  <a:pt x="7751" y="5100"/>
                </a:cubicBezTo>
                <a:cubicBezTo>
                  <a:pt x="7614" y="5105"/>
                  <a:pt x="7579" y="5093"/>
                  <a:pt x="7524" y="5032"/>
                </a:cubicBezTo>
                <a:cubicBezTo>
                  <a:pt x="7450" y="4949"/>
                  <a:pt x="7443" y="4894"/>
                  <a:pt x="7497" y="4780"/>
                </a:cubicBezTo>
                <a:cubicBezTo>
                  <a:pt x="7519" y="4731"/>
                  <a:pt x="7529" y="4694"/>
                  <a:pt x="7519" y="4681"/>
                </a:cubicBezTo>
                <a:cubicBezTo>
                  <a:pt x="7511" y="4668"/>
                  <a:pt x="7503" y="4589"/>
                  <a:pt x="7503" y="4508"/>
                </a:cubicBezTo>
                <a:cubicBezTo>
                  <a:pt x="7503" y="4379"/>
                  <a:pt x="7514" y="4339"/>
                  <a:pt x="7572" y="4198"/>
                </a:cubicBezTo>
                <a:cubicBezTo>
                  <a:pt x="7608" y="4109"/>
                  <a:pt x="7638" y="4030"/>
                  <a:pt x="7638" y="4020"/>
                </a:cubicBezTo>
                <a:cubicBezTo>
                  <a:pt x="7638" y="4010"/>
                  <a:pt x="7620" y="3943"/>
                  <a:pt x="7599" y="3873"/>
                </a:cubicBezTo>
                <a:cubicBezTo>
                  <a:pt x="7533" y="3655"/>
                  <a:pt x="7488" y="3641"/>
                  <a:pt x="7178" y="3737"/>
                </a:cubicBezTo>
                <a:cubicBezTo>
                  <a:pt x="7012" y="3788"/>
                  <a:pt x="6869" y="3974"/>
                  <a:pt x="6869" y="4135"/>
                </a:cubicBezTo>
                <a:cubicBezTo>
                  <a:pt x="6869" y="4177"/>
                  <a:pt x="6858" y="4227"/>
                  <a:pt x="6846" y="4251"/>
                </a:cubicBezTo>
                <a:cubicBezTo>
                  <a:pt x="6834" y="4274"/>
                  <a:pt x="6823" y="4338"/>
                  <a:pt x="6823" y="4392"/>
                </a:cubicBezTo>
                <a:cubicBezTo>
                  <a:pt x="6823" y="4510"/>
                  <a:pt x="6807" y="4516"/>
                  <a:pt x="6719" y="4424"/>
                </a:cubicBezTo>
                <a:cubicBezTo>
                  <a:pt x="6633" y="4334"/>
                  <a:pt x="6536" y="4337"/>
                  <a:pt x="6432" y="4434"/>
                </a:cubicBezTo>
                <a:cubicBezTo>
                  <a:pt x="6343" y="4517"/>
                  <a:pt x="6310" y="4573"/>
                  <a:pt x="6275" y="4686"/>
                </a:cubicBezTo>
                <a:cubicBezTo>
                  <a:pt x="6264" y="4723"/>
                  <a:pt x="6210" y="4801"/>
                  <a:pt x="6157" y="4859"/>
                </a:cubicBezTo>
                <a:cubicBezTo>
                  <a:pt x="6065" y="4959"/>
                  <a:pt x="5995" y="5076"/>
                  <a:pt x="5995" y="5131"/>
                </a:cubicBezTo>
                <a:cubicBezTo>
                  <a:pt x="5995" y="5145"/>
                  <a:pt x="5973" y="5186"/>
                  <a:pt x="5948" y="5221"/>
                </a:cubicBezTo>
                <a:cubicBezTo>
                  <a:pt x="5923" y="5255"/>
                  <a:pt x="5867" y="5369"/>
                  <a:pt x="5823" y="5472"/>
                </a:cubicBezTo>
                <a:cubicBezTo>
                  <a:pt x="5746" y="5652"/>
                  <a:pt x="5743" y="5667"/>
                  <a:pt x="5743" y="5839"/>
                </a:cubicBezTo>
                <a:cubicBezTo>
                  <a:pt x="5743" y="5968"/>
                  <a:pt x="5736" y="6024"/>
                  <a:pt x="5720" y="6038"/>
                </a:cubicBezTo>
                <a:cubicBezTo>
                  <a:pt x="5708" y="6049"/>
                  <a:pt x="5697" y="6089"/>
                  <a:pt x="5697" y="6128"/>
                </a:cubicBezTo>
                <a:cubicBezTo>
                  <a:pt x="5697" y="6166"/>
                  <a:pt x="5692" y="6196"/>
                  <a:pt x="5684" y="6196"/>
                </a:cubicBezTo>
                <a:cubicBezTo>
                  <a:pt x="5676" y="6196"/>
                  <a:pt x="5664" y="6239"/>
                  <a:pt x="5659" y="6290"/>
                </a:cubicBezTo>
                <a:cubicBezTo>
                  <a:pt x="5650" y="6381"/>
                  <a:pt x="5585" y="6573"/>
                  <a:pt x="5563" y="6573"/>
                </a:cubicBezTo>
                <a:cubicBezTo>
                  <a:pt x="5557" y="6573"/>
                  <a:pt x="5557" y="6543"/>
                  <a:pt x="5561" y="6505"/>
                </a:cubicBezTo>
                <a:cubicBezTo>
                  <a:pt x="5565" y="6468"/>
                  <a:pt x="5564" y="6365"/>
                  <a:pt x="5559" y="6280"/>
                </a:cubicBezTo>
                <a:cubicBezTo>
                  <a:pt x="5551" y="6157"/>
                  <a:pt x="5533" y="6091"/>
                  <a:pt x="5477" y="5960"/>
                </a:cubicBezTo>
                <a:cubicBezTo>
                  <a:pt x="5438" y="5869"/>
                  <a:pt x="5382" y="5767"/>
                  <a:pt x="5352" y="5734"/>
                </a:cubicBezTo>
                <a:cubicBezTo>
                  <a:pt x="5322" y="5702"/>
                  <a:pt x="5299" y="5659"/>
                  <a:pt x="5299" y="5635"/>
                </a:cubicBezTo>
                <a:cubicBezTo>
                  <a:pt x="5299" y="5611"/>
                  <a:pt x="5289" y="5583"/>
                  <a:pt x="5277" y="5572"/>
                </a:cubicBezTo>
                <a:cubicBezTo>
                  <a:pt x="5264" y="5561"/>
                  <a:pt x="5254" y="5519"/>
                  <a:pt x="5254" y="5483"/>
                </a:cubicBezTo>
                <a:cubicBezTo>
                  <a:pt x="5254" y="5447"/>
                  <a:pt x="5243" y="5410"/>
                  <a:pt x="5231" y="5399"/>
                </a:cubicBezTo>
                <a:cubicBezTo>
                  <a:pt x="5219" y="5388"/>
                  <a:pt x="5211" y="5357"/>
                  <a:pt x="5211" y="5331"/>
                </a:cubicBezTo>
                <a:cubicBezTo>
                  <a:pt x="5211" y="5304"/>
                  <a:pt x="5200" y="5273"/>
                  <a:pt x="5188" y="5263"/>
                </a:cubicBezTo>
                <a:cubicBezTo>
                  <a:pt x="5159" y="5237"/>
                  <a:pt x="5159" y="5052"/>
                  <a:pt x="5188" y="5027"/>
                </a:cubicBezTo>
                <a:cubicBezTo>
                  <a:pt x="5203" y="5014"/>
                  <a:pt x="5211" y="4960"/>
                  <a:pt x="5211" y="4869"/>
                </a:cubicBezTo>
                <a:cubicBezTo>
                  <a:pt x="5211" y="4747"/>
                  <a:pt x="5214" y="4728"/>
                  <a:pt x="5245" y="4728"/>
                </a:cubicBezTo>
                <a:cubicBezTo>
                  <a:pt x="5264" y="4728"/>
                  <a:pt x="5309" y="4704"/>
                  <a:pt x="5345" y="4675"/>
                </a:cubicBezTo>
                <a:cubicBezTo>
                  <a:pt x="5540" y="4520"/>
                  <a:pt x="5571" y="4402"/>
                  <a:pt x="5563" y="3815"/>
                </a:cubicBezTo>
                <a:cubicBezTo>
                  <a:pt x="5560" y="3543"/>
                  <a:pt x="5551" y="3416"/>
                  <a:pt x="5538" y="3407"/>
                </a:cubicBezTo>
                <a:cubicBezTo>
                  <a:pt x="5528" y="3399"/>
                  <a:pt x="5520" y="3371"/>
                  <a:pt x="5520" y="3344"/>
                </a:cubicBezTo>
                <a:cubicBezTo>
                  <a:pt x="5520" y="3316"/>
                  <a:pt x="5511" y="3286"/>
                  <a:pt x="5500" y="3275"/>
                </a:cubicBezTo>
                <a:cubicBezTo>
                  <a:pt x="5488" y="3265"/>
                  <a:pt x="5472" y="3225"/>
                  <a:pt x="5468" y="3192"/>
                </a:cubicBezTo>
                <a:cubicBezTo>
                  <a:pt x="5456" y="3110"/>
                  <a:pt x="5324" y="2969"/>
                  <a:pt x="5231" y="2940"/>
                </a:cubicBezTo>
                <a:lnTo>
                  <a:pt x="5158" y="2919"/>
                </a:lnTo>
                <a:lnTo>
                  <a:pt x="5163" y="2783"/>
                </a:lnTo>
                <a:cubicBezTo>
                  <a:pt x="5166" y="2709"/>
                  <a:pt x="5177" y="2631"/>
                  <a:pt x="5188" y="2610"/>
                </a:cubicBezTo>
                <a:cubicBezTo>
                  <a:pt x="5213" y="2561"/>
                  <a:pt x="5220" y="1933"/>
                  <a:pt x="5195" y="1933"/>
                </a:cubicBezTo>
                <a:cubicBezTo>
                  <a:pt x="5186" y="1933"/>
                  <a:pt x="5175" y="1903"/>
                  <a:pt x="5170" y="1870"/>
                </a:cubicBezTo>
                <a:cubicBezTo>
                  <a:pt x="5148" y="1739"/>
                  <a:pt x="5036" y="1589"/>
                  <a:pt x="4942" y="1561"/>
                </a:cubicBezTo>
                <a:cubicBezTo>
                  <a:pt x="4880" y="1542"/>
                  <a:pt x="4876" y="1533"/>
                  <a:pt x="4872" y="1430"/>
                </a:cubicBezTo>
                <a:cubicBezTo>
                  <a:pt x="4869" y="1361"/>
                  <a:pt x="4860" y="1315"/>
                  <a:pt x="4847" y="1315"/>
                </a:cubicBezTo>
                <a:cubicBezTo>
                  <a:pt x="4834" y="1315"/>
                  <a:pt x="4824" y="1281"/>
                  <a:pt x="4824" y="1231"/>
                </a:cubicBezTo>
                <a:cubicBezTo>
                  <a:pt x="4824" y="1177"/>
                  <a:pt x="4809" y="1122"/>
                  <a:pt x="4781" y="1073"/>
                </a:cubicBezTo>
                <a:cubicBezTo>
                  <a:pt x="4748" y="1017"/>
                  <a:pt x="4735" y="967"/>
                  <a:pt x="4735" y="885"/>
                </a:cubicBezTo>
                <a:cubicBezTo>
                  <a:pt x="4735" y="819"/>
                  <a:pt x="4728" y="771"/>
                  <a:pt x="4715" y="759"/>
                </a:cubicBezTo>
                <a:cubicBezTo>
                  <a:pt x="4701" y="746"/>
                  <a:pt x="4692" y="691"/>
                  <a:pt x="4692" y="607"/>
                </a:cubicBezTo>
                <a:cubicBezTo>
                  <a:pt x="4692" y="496"/>
                  <a:pt x="4685" y="468"/>
                  <a:pt x="4644" y="413"/>
                </a:cubicBezTo>
                <a:cubicBezTo>
                  <a:pt x="4577" y="322"/>
                  <a:pt x="4391" y="322"/>
                  <a:pt x="4324" y="413"/>
                </a:cubicBezTo>
                <a:cubicBezTo>
                  <a:pt x="4276" y="478"/>
                  <a:pt x="4278" y="481"/>
                  <a:pt x="4278" y="764"/>
                </a:cubicBezTo>
                <a:cubicBezTo>
                  <a:pt x="4278" y="985"/>
                  <a:pt x="4273" y="1048"/>
                  <a:pt x="4255" y="1063"/>
                </a:cubicBezTo>
                <a:cubicBezTo>
                  <a:pt x="4243" y="1074"/>
                  <a:pt x="4233" y="1110"/>
                  <a:pt x="4233" y="1136"/>
                </a:cubicBezTo>
                <a:cubicBezTo>
                  <a:pt x="4233" y="1163"/>
                  <a:pt x="4212" y="1228"/>
                  <a:pt x="4187" y="1283"/>
                </a:cubicBezTo>
                <a:cubicBezTo>
                  <a:pt x="4157" y="1350"/>
                  <a:pt x="4144" y="1414"/>
                  <a:pt x="4144" y="1482"/>
                </a:cubicBezTo>
                <a:cubicBezTo>
                  <a:pt x="4144" y="1554"/>
                  <a:pt x="4133" y="1601"/>
                  <a:pt x="4110" y="1629"/>
                </a:cubicBezTo>
                <a:cubicBezTo>
                  <a:pt x="4092" y="1652"/>
                  <a:pt x="4073" y="1667"/>
                  <a:pt x="4069" y="1666"/>
                </a:cubicBezTo>
                <a:cubicBezTo>
                  <a:pt x="4021" y="1655"/>
                  <a:pt x="3892" y="1879"/>
                  <a:pt x="3892" y="1970"/>
                </a:cubicBezTo>
                <a:cubicBezTo>
                  <a:pt x="3892" y="2007"/>
                  <a:pt x="3883" y="2043"/>
                  <a:pt x="3871" y="2054"/>
                </a:cubicBezTo>
                <a:cubicBezTo>
                  <a:pt x="3854" y="2069"/>
                  <a:pt x="3848" y="2140"/>
                  <a:pt x="3848" y="2379"/>
                </a:cubicBezTo>
                <a:cubicBezTo>
                  <a:pt x="3848" y="2618"/>
                  <a:pt x="3854" y="2689"/>
                  <a:pt x="3871" y="2704"/>
                </a:cubicBezTo>
                <a:cubicBezTo>
                  <a:pt x="3883" y="2715"/>
                  <a:pt x="3892" y="2744"/>
                  <a:pt x="3892" y="2767"/>
                </a:cubicBezTo>
                <a:cubicBezTo>
                  <a:pt x="3892" y="2823"/>
                  <a:pt x="3935" y="3014"/>
                  <a:pt x="3953" y="3039"/>
                </a:cubicBezTo>
                <a:cubicBezTo>
                  <a:pt x="3981" y="3079"/>
                  <a:pt x="3965" y="3113"/>
                  <a:pt x="3896" y="3155"/>
                </a:cubicBezTo>
                <a:cubicBezTo>
                  <a:pt x="3777" y="3228"/>
                  <a:pt x="3695" y="3336"/>
                  <a:pt x="3660" y="3459"/>
                </a:cubicBezTo>
                <a:cubicBezTo>
                  <a:pt x="3641" y="3523"/>
                  <a:pt x="3625" y="3597"/>
                  <a:pt x="3625" y="3621"/>
                </a:cubicBezTo>
                <a:cubicBezTo>
                  <a:pt x="3625" y="3646"/>
                  <a:pt x="3615" y="3674"/>
                  <a:pt x="3603" y="3684"/>
                </a:cubicBezTo>
                <a:cubicBezTo>
                  <a:pt x="3585" y="3700"/>
                  <a:pt x="3582" y="3778"/>
                  <a:pt x="3582" y="4078"/>
                </a:cubicBezTo>
                <a:lnTo>
                  <a:pt x="3582" y="4450"/>
                </a:lnTo>
                <a:lnTo>
                  <a:pt x="3657" y="4560"/>
                </a:lnTo>
                <a:lnTo>
                  <a:pt x="3732" y="4670"/>
                </a:lnTo>
                <a:lnTo>
                  <a:pt x="3942" y="4670"/>
                </a:lnTo>
                <a:cubicBezTo>
                  <a:pt x="4172" y="4668"/>
                  <a:pt x="4233" y="4706"/>
                  <a:pt x="4233" y="4854"/>
                </a:cubicBezTo>
                <a:cubicBezTo>
                  <a:pt x="4233" y="4895"/>
                  <a:pt x="4240" y="4941"/>
                  <a:pt x="4249" y="4953"/>
                </a:cubicBezTo>
                <a:cubicBezTo>
                  <a:pt x="4260" y="4970"/>
                  <a:pt x="4260" y="4984"/>
                  <a:pt x="4249" y="5011"/>
                </a:cubicBezTo>
                <a:cubicBezTo>
                  <a:pt x="4240" y="5031"/>
                  <a:pt x="4233" y="5108"/>
                  <a:pt x="4233" y="5179"/>
                </a:cubicBezTo>
                <a:cubicBezTo>
                  <a:pt x="4233" y="5277"/>
                  <a:pt x="4224" y="5315"/>
                  <a:pt x="4199" y="5346"/>
                </a:cubicBezTo>
                <a:cubicBezTo>
                  <a:pt x="4161" y="5392"/>
                  <a:pt x="4087" y="5531"/>
                  <a:pt x="4008" y="5703"/>
                </a:cubicBezTo>
                <a:cubicBezTo>
                  <a:pt x="3978" y="5768"/>
                  <a:pt x="3952" y="5824"/>
                  <a:pt x="3948" y="5824"/>
                </a:cubicBezTo>
                <a:cubicBezTo>
                  <a:pt x="3933" y="5824"/>
                  <a:pt x="3803" y="6124"/>
                  <a:pt x="3803" y="6159"/>
                </a:cubicBezTo>
                <a:cubicBezTo>
                  <a:pt x="3803" y="6180"/>
                  <a:pt x="3792" y="6206"/>
                  <a:pt x="3780" y="6217"/>
                </a:cubicBezTo>
                <a:cubicBezTo>
                  <a:pt x="3768" y="6228"/>
                  <a:pt x="3758" y="6277"/>
                  <a:pt x="3757" y="6327"/>
                </a:cubicBezTo>
                <a:cubicBezTo>
                  <a:pt x="3757" y="6381"/>
                  <a:pt x="3753" y="6399"/>
                  <a:pt x="3748" y="6369"/>
                </a:cubicBezTo>
                <a:cubicBezTo>
                  <a:pt x="3744" y="6341"/>
                  <a:pt x="3730" y="6305"/>
                  <a:pt x="3719" y="6290"/>
                </a:cubicBezTo>
                <a:cubicBezTo>
                  <a:pt x="3708" y="6275"/>
                  <a:pt x="3701" y="6215"/>
                  <a:pt x="3701" y="6159"/>
                </a:cubicBezTo>
                <a:cubicBezTo>
                  <a:pt x="3701" y="6103"/>
                  <a:pt x="3692" y="6029"/>
                  <a:pt x="3682" y="5991"/>
                </a:cubicBezTo>
                <a:cubicBezTo>
                  <a:pt x="3668" y="5937"/>
                  <a:pt x="3668" y="5909"/>
                  <a:pt x="3682" y="5855"/>
                </a:cubicBezTo>
                <a:cubicBezTo>
                  <a:pt x="3692" y="5818"/>
                  <a:pt x="3701" y="5761"/>
                  <a:pt x="3701" y="5724"/>
                </a:cubicBezTo>
                <a:cubicBezTo>
                  <a:pt x="3701" y="5651"/>
                  <a:pt x="3632" y="5516"/>
                  <a:pt x="3555" y="5441"/>
                </a:cubicBezTo>
                <a:cubicBezTo>
                  <a:pt x="3522" y="5409"/>
                  <a:pt x="3496" y="5349"/>
                  <a:pt x="3475" y="5252"/>
                </a:cubicBezTo>
                <a:cubicBezTo>
                  <a:pt x="3459" y="5172"/>
                  <a:pt x="3440" y="5105"/>
                  <a:pt x="3434" y="5105"/>
                </a:cubicBezTo>
                <a:cubicBezTo>
                  <a:pt x="3429" y="5105"/>
                  <a:pt x="3381" y="5050"/>
                  <a:pt x="3325" y="4979"/>
                </a:cubicBezTo>
                <a:cubicBezTo>
                  <a:pt x="3138" y="4742"/>
                  <a:pt x="3118" y="4720"/>
                  <a:pt x="3041" y="4722"/>
                </a:cubicBezTo>
                <a:cubicBezTo>
                  <a:pt x="3000" y="4724"/>
                  <a:pt x="2941" y="4751"/>
                  <a:pt x="2911" y="4780"/>
                </a:cubicBezTo>
                <a:cubicBezTo>
                  <a:pt x="2811" y="4877"/>
                  <a:pt x="2663" y="4831"/>
                  <a:pt x="2663" y="4702"/>
                </a:cubicBezTo>
                <a:cubicBezTo>
                  <a:pt x="2663" y="4640"/>
                  <a:pt x="2570" y="4561"/>
                  <a:pt x="2459" y="4529"/>
                </a:cubicBezTo>
                <a:cubicBezTo>
                  <a:pt x="2391" y="4509"/>
                  <a:pt x="2332" y="4484"/>
                  <a:pt x="2327" y="4476"/>
                </a:cubicBezTo>
                <a:cubicBezTo>
                  <a:pt x="2321" y="4468"/>
                  <a:pt x="2263" y="4456"/>
                  <a:pt x="2199" y="4445"/>
                </a:cubicBezTo>
                <a:cubicBezTo>
                  <a:pt x="2099" y="4426"/>
                  <a:pt x="2075" y="4407"/>
                  <a:pt x="2004" y="4298"/>
                </a:cubicBezTo>
                <a:cubicBezTo>
                  <a:pt x="1935" y="4193"/>
                  <a:pt x="1905" y="4168"/>
                  <a:pt x="1826" y="4156"/>
                </a:cubicBezTo>
                <a:cubicBezTo>
                  <a:pt x="1713" y="4140"/>
                  <a:pt x="1675" y="4160"/>
                  <a:pt x="1631" y="4256"/>
                </a:cubicBezTo>
                <a:cubicBezTo>
                  <a:pt x="1599" y="4324"/>
                  <a:pt x="1598" y="4332"/>
                  <a:pt x="1619" y="4408"/>
                </a:cubicBezTo>
                <a:cubicBezTo>
                  <a:pt x="1645" y="4498"/>
                  <a:pt x="1650" y="4628"/>
                  <a:pt x="1628" y="4628"/>
                </a:cubicBezTo>
                <a:cubicBezTo>
                  <a:pt x="1621" y="4628"/>
                  <a:pt x="1589" y="4685"/>
                  <a:pt x="1560" y="4754"/>
                </a:cubicBezTo>
                <a:cubicBezTo>
                  <a:pt x="1516" y="4860"/>
                  <a:pt x="1508" y="4898"/>
                  <a:pt x="1508" y="5032"/>
                </a:cubicBezTo>
                <a:cubicBezTo>
                  <a:pt x="1508" y="5170"/>
                  <a:pt x="1515" y="5199"/>
                  <a:pt x="1560" y="5283"/>
                </a:cubicBezTo>
                <a:cubicBezTo>
                  <a:pt x="1589" y="5336"/>
                  <a:pt x="1613" y="5393"/>
                  <a:pt x="1613" y="5409"/>
                </a:cubicBezTo>
                <a:cubicBezTo>
                  <a:pt x="1613" y="5426"/>
                  <a:pt x="1583" y="5454"/>
                  <a:pt x="1549" y="5467"/>
                </a:cubicBezTo>
                <a:cubicBezTo>
                  <a:pt x="1446" y="5506"/>
                  <a:pt x="1309" y="5612"/>
                  <a:pt x="1278" y="5677"/>
                </a:cubicBezTo>
                <a:cubicBezTo>
                  <a:pt x="1262" y="5710"/>
                  <a:pt x="1232" y="5760"/>
                  <a:pt x="1210" y="5787"/>
                </a:cubicBezTo>
                <a:cubicBezTo>
                  <a:pt x="1188" y="5813"/>
                  <a:pt x="1169" y="5845"/>
                  <a:pt x="1169" y="5860"/>
                </a:cubicBezTo>
                <a:cubicBezTo>
                  <a:pt x="1169" y="5876"/>
                  <a:pt x="1161" y="5892"/>
                  <a:pt x="1151" y="5892"/>
                </a:cubicBezTo>
                <a:cubicBezTo>
                  <a:pt x="1141" y="5892"/>
                  <a:pt x="1113" y="5929"/>
                  <a:pt x="1089" y="5976"/>
                </a:cubicBezTo>
                <a:cubicBezTo>
                  <a:pt x="1066" y="6022"/>
                  <a:pt x="1042" y="6059"/>
                  <a:pt x="1037" y="6059"/>
                </a:cubicBezTo>
                <a:cubicBezTo>
                  <a:pt x="1032" y="6059"/>
                  <a:pt x="1003" y="6109"/>
                  <a:pt x="973" y="6170"/>
                </a:cubicBezTo>
                <a:cubicBezTo>
                  <a:pt x="944" y="6231"/>
                  <a:pt x="898" y="6324"/>
                  <a:pt x="871" y="6374"/>
                </a:cubicBezTo>
                <a:cubicBezTo>
                  <a:pt x="799" y="6506"/>
                  <a:pt x="723" y="6647"/>
                  <a:pt x="682" y="6725"/>
                </a:cubicBezTo>
                <a:cubicBezTo>
                  <a:pt x="617" y="6851"/>
                  <a:pt x="495" y="7138"/>
                  <a:pt x="428" y="7323"/>
                </a:cubicBezTo>
                <a:cubicBezTo>
                  <a:pt x="391" y="7424"/>
                  <a:pt x="351" y="7533"/>
                  <a:pt x="339" y="7564"/>
                </a:cubicBezTo>
                <a:cubicBezTo>
                  <a:pt x="309" y="7640"/>
                  <a:pt x="283" y="7731"/>
                  <a:pt x="266" y="7821"/>
                </a:cubicBezTo>
                <a:cubicBezTo>
                  <a:pt x="258" y="7862"/>
                  <a:pt x="245" y="7908"/>
                  <a:pt x="237" y="7921"/>
                </a:cubicBezTo>
                <a:cubicBezTo>
                  <a:pt x="228" y="7933"/>
                  <a:pt x="221" y="7970"/>
                  <a:pt x="221" y="8005"/>
                </a:cubicBezTo>
                <a:cubicBezTo>
                  <a:pt x="221" y="8039"/>
                  <a:pt x="210" y="8078"/>
                  <a:pt x="198" y="8088"/>
                </a:cubicBezTo>
                <a:cubicBezTo>
                  <a:pt x="186" y="8099"/>
                  <a:pt x="177" y="8137"/>
                  <a:pt x="177" y="8172"/>
                </a:cubicBezTo>
                <a:cubicBezTo>
                  <a:pt x="177" y="8208"/>
                  <a:pt x="167" y="8254"/>
                  <a:pt x="155" y="8277"/>
                </a:cubicBezTo>
                <a:cubicBezTo>
                  <a:pt x="142" y="8301"/>
                  <a:pt x="132" y="8364"/>
                  <a:pt x="132" y="8419"/>
                </a:cubicBezTo>
                <a:cubicBezTo>
                  <a:pt x="132" y="8476"/>
                  <a:pt x="122" y="8528"/>
                  <a:pt x="109" y="8539"/>
                </a:cubicBezTo>
                <a:cubicBezTo>
                  <a:pt x="95" y="8552"/>
                  <a:pt x="89" y="8607"/>
                  <a:pt x="89" y="8691"/>
                </a:cubicBezTo>
                <a:cubicBezTo>
                  <a:pt x="89" y="8763"/>
                  <a:pt x="81" y="8832"/>
                  <a:pt x="73" y="8843"/>
                </a:cubicBezTo>
                <a:cubicBezTo>
                  <a:pt x="65" y="8855"/>
                  <a:pt x="59" y="8923"/>
                  <a:pt x="59" y="8996"/>
                </a:cubicBezTo>
                <a:cubicBezTo>
                  <a:pt x="59" y="9076"/>
                  <a:pt x="48" y="9153"/>
                  <a:pt x="32" y="9190"/>
                </a:cubicBezTo>
                <a:cubicBezTo>
                  <a:pt x="9" y="9242"/>
                  <a:pt x="6" y="9335"/>
                  <a:pt x="2" y="10007"/>
                </a:cubicBezTo>
                <a:cubicBezTo>
                  <a:pt x="-2" y="10733"/>
                  <a:pt x="-2" y="10777"/>
                  <a:pt x="27" y="10862"/>
                </a:cubicBezTo>
                <a:cubicBezTo>
                  <a:pt x="49" y="10927"/>
                  <a:pt x="59" y="11002"/>
                  <a:pt x="59" y="11135"/>
                </a:cubicBezTo>
                <a:cubicBezTo>
                  <a:pt x="59" y="11235"/>
                  <a:pt x="65" y="11318"/>
                  <a:pt x="73" y="11318"/>
                </a:cubicBezTo>
                <a:cubicBezTo>
                  <a:pt x="81" y="11318"/>
                  <a:pt x="89" y="11383"/>
                  <a:pt x="89" y="11465"/>
                </a:cubicBezTo>
                <a:cubicBezTo>
                  <a:pt x="89" y="11556"/>
                  <a:pt x="96" y="11633"/>
                  <a:pt x="109" y="11659"/>
                </a:cubicBezTo>
                <a:cubicBezTo>
                  <a:pt x="121" y="11682"/>
                  <a:pt x="132" y="11750"/>
                  <a:pt x="132" y="11811"/>
                </a:cubicBezTo>
                <a:cubicBezTo>
                  <a:pt x="132" y="11872"/>
                  <a:pt x="142" y="11940"/>
                  <a:pt x="155" y="11963"/>
                </a:cubicBezTo>
                <a:cubicBezTo>
                  <a:pt x="167" y="11986"/>
                  <a:pt x="177" y="12037"/>
                  <a:pt x="177" y="12073"/>
                </a:cubicBezTo>
                <a:cubicBezTo>
                  <a:pt x="177" y="12109"/>
                  <a:pt x="186" y="12146"/>
                  <a:pt x="198" y="12157"/>
                </a:cubicBezTo>
                <a:cubicBezTo>
                  <a:pt x="210" y="12168"/>
                  <a:pt x="221" y="12216"/>
                  <a:pt x="221" y="12262"/>
                </a:cubicBezTo>
                <a:cubicBezTo>
                  <a:pt x="221" y="12307"/>
                  <a:pt x="231" y="12351"/>
                  <a:pt x="243" y="12362"/>
                </a:cubicBezTo>
                <a:cubicBezTo>
                  <a:pt x="256" y="12372"/>
                  <a:pt x="266" y="12401"/>
                  <a:pt x="266" y="12424"/>
                </a:cubicBezTo>
                <a:cubicBezTo>
                  <a:pt x="266" y="12448"/>
                  <a:pt x="274" y="12490"/>
                  <a:pt x="287" y="12514"/>
                </a:cubicBezTo>
                <a:cubicBezTo>
                  <a:pt x="299" y="12537"/>
                  <a:pt x="309" y="12580"/>
                  <a:pt x="309" y="12613"/>
                </a:cubicBezTo>
                <a:cubicBezTo>
                  <a:pt x="309" y="12646"/>
                  <a:pt x="320" y="12681"/>
                  <a:pt x="332" y="12692"/>
                </a:cubicBezTo>
                <a:cubicBezTo>
                  <a:pt x="344" y="12703"/>
                  <a:pt x="355" y="12730"/>
                  <a:pt x="355" y="12749"/>
                </a:cubicBezTo>
                <a:cubicBezTo>
                  <a:pt x="355" y="12769"/>
                  <a:pt x="366" y="12810"/>
                  <a:pt x="380" y="12844"/>
                </a:cubicBezTo>
                <a:cubicBezTo>
                  <a:pt x="394" y="12878"/>
                  <a:pt x="421" y="12945"/>
                  <a:pt x="439" y="12991"/>
                </a:cubicBezTo>
                <a:cubicBezTo>
                  <a:pt x="559" y="13303"/>
                  <a:pt x="894" y="13809"/>
                  <a:pt x="983" y="13809"/>
                </a:cubicBezTo>
                <a:cubicBezTo>
                  <a:pt x="996" y="13809"/>
                  <a:pt x="1019" y="13823"/>
                  <a:pt x="1033" y="13840"/>
                </a:cubicBezTo>
                <a:cubicBezTo>
                  <a:pt x="1047" y="13857"/>
                  <a:pt x="1138" y="13915"/>
                  <a:pt x="1235" y="13966"/>
                </a:cubicBezTo>
                <a:cubicBezTo>
                  <a:pt x="1403" y="14053"/>
                  <a:pt x="1419" y="14055"/>
                  <a:pt x="1567" y="14018"/>
                </a:cubicBezTo>
                <a:cubicBezTo>
                  <a:pt x="1653" y="13997"/>
                  <a:pt x="1796" y="13965"/>
                  <a:pt x="1883" y="13945"/>
                </a:cubicBezTo>
                <a:cubicBezTo>
                  <a:pt x="1978" y="13923"/>
                  <a:pt x="2066" y="13880"/>
                  <a:pt x="2104" y="13840"/>
                </a:cubicBezTo>
                <a:cubicBezTo>
                  <a:pt x="2139" y="13804"/>
                  <a:pt x="2181" y="13778"/>
                  <a:pt x="2197" y="13777"/>
                </a:cubicBezTo>
                <a:cubicBezTo>
                  <a:pt x="2214" y="13777"/>
                  <a:pt x="2251" y="13735"/>
                  <a:pt x="2281" y="13688"/>
                </a:cubicBezTo>
                <a:cubicBezTo>
                  <a:pt x="2311" y="13641"/>
                  <a:pt x="2343" y="13604"/>
                  <a:pt x="2352" y="13604"/>
                </a:cubicBezTo>
                <a:cubicBezTo>
                  <a:pt x="2360" y="13604"/>
                  <a:pt x="2368" y="13592"/>
                  <a:pt x="2368" y="13578"/>
                </a:cubicBezTo>
                <a:cubicBezTo>
                  <a:pt x="2368" y="13564"/>
                  <a:pt x="2386" y="13533"/>
                  <a:pt x="2409" y="13510"/>
                </a:cubicBezTo>
                <a:cubicBezTo>
                  <a:pt x="2454" y="13462"/>
                  <a:pt x="2591" y="13186"/>
                  <a:pt x="2591" y="13143"/>
                </a:cubicBezTo>
                <a:cubicBezTo>
                  <a:pt x="2591" y="13128"/>
                  <a:pt x="2605" y="13083"/>
                  <a:pt x="2625" y="13043"/>
                </a:cubicBezTo>
                <a:cubicBezTo>
                  <a:pt x="2644" y="13003"/>
                  <a:pt x="2675" y="12908"/>
                  <a:pt x="2693" y="12828"/>
                </a:cubicBezTo>
                <a:cubicBezTo>
                  <a:pt x="2711" y="12748"/>
                  <a:pt x="2731" y="12681"/>
                  <a:pt x="2738" y="12681"/>
                </a:cubicBezTo>
                <a:cubicBezTo>
                  <a:pt x="2746" y="12681"/>
                  <a:pt x="2752" y="12651"/>
                  <a:pt x="2752" y="12613"/>
                </a:cubicBezTo>
                <a:cubicBezTo>
                  <a:pt x="2752" y="12575"/>
                  <a:pt x="2763" y="12535"/>
                  <a:pt x="2775" y="12524"/>
                </a:cubicBezTo>
                <a:cubicBezTo>
                  <a:pt x="2787" y="12513"/>
                  <a:pt x="2798" y="12462"/>
                  <a:pt x="2798" y="12409"/>
                </a:cubicBezTo>
                <a:cubicBezTo>
                  <a:pt x="2798" y="12356"/>
                  <a:pt x="2806" y="12304"/>
                  <a:pt x="2818" y="12293"/>
                </a:cubicBezTo>
                <a:cubicBezTo>
                  <a:pt x="2831" y="12282"/>
                  <a:pt x="2841" y="12230"/>
                  <a:pt x="2841" y="12173"/>
                </a:cubicBezTo>
                <a:cubicBezTo>
                  <a:pt x="2841" y="12116"/>
                  <a:pt x="2851" y="12069"/>
                  <a:pt x="2864" y="12057"/>
                </a:cubicBezTo>
                <a:cubicBezTo>
                  <a:pt x="2880" y="12043"/>
                  <a:pt x="2886" y="11979"/>
                  <a:pt x="2886" y="11816"/>
                </a:cubicBezTo>
                <a:cubicBezTo>
                  <a:pt x="2886" y="11663"/>
                  <a:pt x="2891" y="11584"/>
                  <a:pt x="2907" y="11554"/>
                </a:cubicBezTo>
                <a:cubicBezTo>
                  <a:pt x="2939" y="11492"/>
                  <a:pt x="2939" y="10596"/>
                  <a:pt x="2907" y="10521"/>
                </a:cubicBezTo>
                <a:cubicBezTo>
                  <a:pt x="2893" y="10489"/>
                  <a:pt x="2886" y="10405"/>
                  <a:pt x="2886" y="10296"/>
                </a:cubicBezTo>
                <a:cubicBezTo>
                  <a:pt x="2886" y="10172"/>
                  <a:pt x="2879" y="10116"/>
                  <a:pt x="2864" y="10102"/>
                </a:cubicBezTo>
                <a:cubicBezTo>
                  <a:pt x="2851" y="10091"/>
                  <a:pt x="2841" y="10051"/>
                  <a:pt x="2841" y="10018"/>
                </a:cubicBezTo>
                <a:cubicBezTo>
                  <a:pt x="2841" y="9985"/>
                  <a:pt x="2830" y="9942"/>
                  <a:pt x="2818" y="9918"/>
                </a:cubicBezTo>
                <a:cubicBezTo>
                  <a:pt x="2806" y="9895"/>
                  <a:pt x="2798" y="9847"/>
                  <a:pt x="2798" y="9813"/>
                </a:cubicBezTo>
                <a:cubicBezTo>
                  <a:pt x="2798" y="9780"/>
                  <a:pt x="2787" y="9746"/>
                  <a:pt x="2775" y="9735"/>
                </a:cubicBezTo>
                <a:cubicBezTo>
                  <a:pt x="2758" y="9720"/>
                  <a:pt x="2752" y="9653"/>
                  <a:pt x="2752" y="9441"/>
                </a:cubicBezTo>
                <a:cubicBezTo>
                  <a:pt x="2752" y="9290"/>
                  <a:pt x="2755" y="9169"/>
                  <a:pt x="2759" y="9169"/>
                </a:cubicBezTo>
                <a:cubicBezTo>
                  <a:pt x="2762" y="9169"/>
                  <a:pt x="2776" y="9159"/>
                  <a:pt x="2788" y="9148"/>
                </a:cubicBezTo>
                <a:cubicBezTo>
                  <a:pt x="2804" y="9134"/>
                  <a:pt x="2811" y="9143"/>
                  <a:pt x="2811" y="9179"/>
                </a:cubicBezTo>
                <a:cubicBezTo>
                  <a:pt x="2811" y="9209"/>
                  <a:pt x="2817" y="9237"/>
                  <a:pt x="2825" y="9237"/>
                </a:cubicBezTo>
                <a:cubicBezTo>
                  <a:pt x="2832" y="9237"/>
                  <a:pt x="2842" y="9267"/>
                  <a:pt x="2848" y="9305"/>
                </a:cubicBezTo>
                <a:cubicBezTo>
                  <a:pt x="2859" y="9390"/>
                  <a:pt x="3068" y="9627"/>
                  <a:pt x="3180" y="9682"/>
                </a:cubicBezTo>
                <a:cubicBezTo>
                  <a:pt x="3346" y="9764"/>
                  <a:pt x="3535" y="9665"/>
                  <a:pt x="3632" y="9446"/>
                </a:cubicBezTo>
                <a:cubicBezTo>
                  <a:pt x="3657" y="9392"/>
                  <a:pt x="3706" y="9306"/>
                  <a:pt x="3739" y="9258"/>
                </a:cubicBezTo>
                <a:cubicBezTo>
                  <a:pt x="3772" y="9210"/>
                  <a:pt x="3810" y="9147"/>
                  <a:pt x="3823" y="9116"/>
                </a:cubicBezTo>
                <a:cubicBezTo>
                  <a:pt x="3846" y="9063"/>
                  <a:pt x="3848" y="9064"/>
                  <a:pt x="3848" y="9127"/>
                </a:cubicBezTo>
                <a:cubicBezTo>
                  <a:pt x="3848" y="9163"/>
                  <a:pt x="3859" y="9200"/>
                  <a:pt x="3871" y="9210"/>
                </a:cubicBezTo>
                <a:cubicBezTo>
                  <a:pt x="3906" y="9241"/>
                  <a:pt x="3897" y="9357"/>
                  <a:pt x="3855" y="9420"/>
                </a:cubicBezTo>
                <a:cubicBezTo>
                  <a:pt x="3815" y="9482"/>
                  <a:pt x="3760" y="9599"/>
                  <a:pt x="3760" y="9625"/>
                </a:cubicBezTo>
                <a:cubicBezTo>
                  <a:pt x="3760" y="9673"/>
                  <a:pt x="4031" y="10262"/>
                  <a:pt x="4062" y="10280"/>
                </a:cubicBezTo>
                <a:cubicBezTo>
                  <a:pt x="4088" y="10295"/>
                  <a:pt x="4099" y="10324"/>
                  <a:pt x="4099" y="10380"/>
                </a:cubicBezTo>
                <a:cubicBezTo>
                  <a:pt x="4099" y="10431"/>
                  <a:pt x="4123" y="10504"/>
                  <a:pt x="4167" y="10589"/>
                </a:cubicBezTo>
                <a:lnTo>
                  <a:pt x="4233" y="10720"/>
                </a:lnTo>
                <a:lnTo>
                  <a:pt x="4233" y="10951"/>
                </a:lnTo>
                <a:cubicBezTo>
                  <a:pt x="4233" y="11169"/>
                  <a:pt x="4235" y="11187"/>
                  <a:pt x="4283" y="11297"/>
                </a:cubicBezTo>
                <a:cubicBezTo>
                  <a:pt x="4311" y="11362"/>
                  <a:pt x="4353" y="11428"/>
                  <a:pt x="4376" y="11439"/>
                </a:cubicBezTo>
                <a:cubicBezTo>
                  <a:pt x="4667" y="11580"/>
                  <a:pt x="4663" y="11572"/>
                  <a:pt x="4663" y="11722"/>
                </a:cubicBezTo>
                <a:cubicBezTo>
                  <a:pt x="4663" y="11797"/>
                  <a:pt x="4653" y="11871"/>
                  <a:pt x="4640" y="11895"/>
                </a:cubicBezTo>
                <a:cubicBezTo>
                  <a:pt x="4623" y="11926"/>
                  <a:pt x="4617" y="12011"/>
                  <a:pt x="4617" y="12220"/>
                </a:cubicBezTo>
                <a:cubicBezTo>
                  <a:pt x="4617" y="12439"/>
                  <a:pt x="4612" y="12509"/>
                  <a:pt x="4594" y="12524"/>
                </a:cubicBezTo>
                <a:cubicBezTo>
                  <a:pt x="4563" y="12552"/>
                  <a:pt x="4563" y="12973"/>
                  <a:pt x="4594" y="13001"/>
                </a:cubicBezTo>
                <a:cubicBezTo>
                  <a:pt x="4607" y="13012"/>
                  <a:pt x="4617" y="13040"/>
                  <a:pt x="4617" y="13064"/>
                </a:cubicBezTo>
                <a:cubicBezTo>
                  <a:pt x="4617" y="13118"/>
                  <a:pt x="4682" y="13284"/>
                  <a:pt x="4749" y="13400"/>
                </a:cubicBezTo>
                <a:cubicBezTo>
                  <a:pt x="4811" y="13507"/>
                  <a:pt x="4946" y="13579"/>
                  <a:pt x="5029" y="13552"/>
                </a:cubicBezTo>
                <a:cubicBezTo>
                  <a:pt x="5088" y="13532"/>
                  <a:pt x="5092" y="13534"/>
                  <a:pt x="5092" y="13615"/>
                </a:cubicBezTo>
                <a:cubicBezTo>
                  <a:pt x="5092" y="13661"/>
                  <a:pt x="5101" y="13723"/>
                  <a:pt x="5113" y="13751"/>
                </a:cubicBezTo>
                <a:cubicBezTo>
                  <a:pt x="5125" y="13779"/>
                  <a:pt x="5136" y="13841"/>
                  <a:pt x="5136" y="13887"/>
                </a:cubicBezTo>
                <a:cubicBezTo>
                  <a:pt x="5136" y="13933"/>
                  <a:pt x="5146" y="13981"/>
                  <a:pt x="5158" y="13992"/>
                </a:cubicBezTo>
                <a:cubicBezTo>
                  <a:pt x="5171" y="14003"/>
                  <a:pt x="5181" y="14043"/>
                  <a:pt x="5181" y="14081"/>
                </a:cubicBezTo>
                <a:cubicBezTo>
                  <a:pt x="5181" y="14119"/>
                  <a:pt x="5186" y="14149"/>
                  <a:pt x="5195" y="14149"/>
                </a:cubicBezTo>
                <a:cubicBezTo>
                  <a:pt x="5203" y="14149"/>
                  <a:pt x="5217" y="14186"/>
                  <a:pt x="5224" y="14233"/>
                </a:cubicBezTo>
                <a:cubicBezTo>
                  <a:pt x="5232" y="14280"/>
                  <a:pt x="5246" y="14322"/>
                  <a:pt x="5254" y="14322"/>
                </a:cubicBezTo>
                <a:cubicBezTo>
                  <a:pt x="5262" y="14322"/>
                  <a:pt x="5270" y="14339"/>
                  <a:pt x="5270" y="14359"/>
                </a:cubicBezTo>
                <a:cubicBezTo>
                  <a:pt x="5270" y="14379"/>
                  <a:pt x="5292" y="14441"/>
                  <a:pt x="5322" y="14501"/>
                </a:cubicBezTo>
                <a:cubicBezTo>
                  <a:pt x="5352" y="14560"/>
                  <a:pt x="5395" y="14650"/>
                  <a:pt x="5418" y="14700"/>
                </a:cubicBezTo>
                <a:cubicBezTo>
                  <a:pt x="5458" y="14788"/>
                  <a:pt x="5602" y="15031"/>
                  <a:pt x="5602" y="15009"/>
                </a:cubicBezTo>
                <a:cubicBezTo>
                  <a:pt x="5602" y="14999"/>
                  <a:pt x="5684" y="15075"/>
                  <a:pt x="5697" y="15098"/>
                </a:cubicBezTo>
                <a:cubicBezTo>
                  <a:pt x="5701" y="15105"/>
                  <a:pt x="5702" y="15201"/>
                  <a:pt x="5700" y="15313"/>
                </a:cubicBezTo>
                <a:lnTo>
                  <a:pt x="5697" y="15518"/>
                </a:lnTo>
                <a:lnTo>
                  <a:pt x="5750" y="15565"/>
                </a:lnTo>
                <a:cubicBezTo>
                  <a:pt x="5779" y="15593"/>
                  <a:pt x="5818" y="15617"/>
                  <a:pt x="5838" y="15617"/>
                </a:cubicBezTo>
                <a:cubicBezTo>
                  <a:pt x="5870" y="15617"/>
                  <a:pt x="5875" y="15634"/>
                  <a:pt x="5875" y="15717"/>
                </a:cubicBezTo>
                <a:cubicBezTo>
                  <a:pt x="5875" y="15773"/>
                  <a:pt x="5867" y="15821"/>
                  <a:pt x="5854" y="15832"/>
                </a:cubicBezTo>
                <a:cubicBezTo>
                  <a:pt x="5822" y="15861"/>
                  <a:pt x="5827" y="16016"/>
                  <a:pt x="5861" y="16058"/>
                </a:cubicBezTo>
                <a:cubicBezTo>
                  <a:pt x="5877" y="16077"/>
                  <a:pt x="5918" y="16095"/>
                  <a:pt x="5954" y="16095"/>
                </a:cubicBezTo>
                <a:cubicBezTo>
                  <a:pt x="6049" y="16095"/>
                  <a:pt x="6089" y="16137"/>
                  <a:pt x="6177" y="16341"/>
                </a:cubicBezTo>
                <a:cubicBezTo>
                  <a:pt x="6283" y="16585"/>
                  <a:pt x="6338" y="16694"/>
                  <a:pt x="6389" y="16750"/>
                </a:cubicBezTo>
                <a:cubicBezTo>
                  <a:pt x="6429" y="16794"/>
                  <a:pt x="6430" y="16807"/>
                  <a:pt x="6434" y="17017"/>
                </a:cubicBezTo>
                <a:cubicBezTo>
                  <a:pt x="6439" y="17237"/>
                  <a:pt x="6440" y="17248"/>
                  <a:pt x="6494" y="17316"/>
                </a:cubicBezTo>
                <a:cubicBezTo>
                  <a:pt x="6524" y="17355"/>
                  <a:pt x="6572" y="17392"/>
                  <a:pt x="6598" y="17405"/>
                </a:cubicBezTo>
                <a:cubicBezTo>
                  <a:pt x="6644" y="17428"/>
                  <a:pt x="6646" y="17436"/>
                  <a:pt x="6646" y="17594"/>
                </a:cubicBezTo>
                <a:cubicBezTo>
                  <a:pt x="6646" y="17709"/>
                  <a:pt x="6639" y="17764"/>
                  <a:pt x="6623" y="17777"/>
                </a:cubicBezTo>
                <a:cubicBezTo>
                  <a:pt x="6590" y="17807"/>
                  <a:pt x="6596" y="17879"/>
                  <a:pt x="6641" y="17977"/>
                </a:cubicBezTo>
                <a:cubicBezTo>
                  <a:pt x="6716" y="18137"/>
                  <a:pt x="6779" y="18191"/>
                  <a:pt x="6898" y="18192"/>
                </a:cubicBezTo>
                <a:cubicBezTo>
                  <a:pt x="7019" y="18193"/>
                  <a:pt x="7149" y="18086"/>
                  <a:pt x="7149" y="17987"/>
                </a:cubicBezTo>
                <a:cubicBezTo>
                  <a:pt x="7149" y="17959"/>
                  <a:pt x="7159" y="17925"/>
                  <a:pt x="7171" y="17914"/>
                </a:cubicBezTo>
                <a:cubicBezTo>
                  <a:pt x="7183" y="17903"/>
                  <a:pt x="7194" y="17877"/>
                  <a:pt x="7194" y="17851"/>
                </a:cubicBezTo>
                <a:cubicBezTo>
                  <a:pt x="7194" y="17825"/>
                  <a:pt x="7199" y="17798"/>
                  <a:pt x="7208" y="17798"/>
                </a:cubicBezTo>
                <a:cubicBezTo>
                  <a:pt x="7216" y="17798"/>
                  <a:pt x="7230" y="17762"/>
                  <a:pt x="7237" y="17715"/>
                </a:cubicBezTo>
                <a:cubicBezTo>
                  <a:pt x="7245" y="17668"/>
                  <a:pt x="7258" y="17631"/>
                  <a:pt x="7267" y="17631"/>
                </a:cubicBezTo>
                <a:cubicBezTo>
                  <a:pt x="7276" y="17631"/>
                  <a:pt x="7283" y="17477"/>
                  <a:pt x="7283" y="17222"/>
                </a:cubicBezTo>
                <a:cubicBezTo>
                  <a:pt x="7283" y="16962"/>
                  <a:pt x="7288" y="16807"/>
                  <a:pt x="7299" y="16792"/>
                </a:cubicBezTo>
                <a:cubicBezTo>
                  <a:pt x="7308" y="16779"/>
                  <a:pt x="7310" y="16724"/>
                  <a:pt x="7305" y="16671"/>
                </a:cubicBezTo>
                <a:cubicBezTo>
                  <a:pt x="7296" y="16558"/>
                  <a:pt x="7314" y="16518"/>
                  <a:pt x="7385" y="16493"/>
                </a:cubicBezTo>
                <a:cubicBezTo>
                  <a:pt x="7565" y="16430"/>
                  <a:pt x="7843" y="16056"/>
                  <a:pt x="7845" y="15874"/>
                </a:cubicBezTo>
                <a:cubicBezTo>
                  <a:pt x="7845" y="15835"/>
                  <a:pt x="7861" y="15762"/>
                  <a:pt x="7881" y="15707"/>
                </a:cubicBezTo>
                <a:cubicBezTo>
                  <a:pt x="7912" y="15618"/>
                  <a:pt x="7925" y="15605"/>
                  <a:pt x="7988" y="15612"/>
                </a:cubicBezTo>
                <a:cubicBezTo>
                  <a:pt x="8027" y="15617"/>
                  <a:pt x="8060" y="15627"/>
                  <a:pt x="8063" y="15633"/>
                </a:cubicBezTo>
                <a:cubicBezTo>
                  <a:pt x="8065" y="15639"/>
                  <a:pt x="8071" y="15695"/>
                  <a:pt x="8074" y="15759"/>
                </a:cubicBezTo>
                <a:cubicBezTo>
                  <a:pt x="8078" y="15827"/>
                  <a:pt x="8095" y="15903"/>
                  <a:pt x="8117" y="15948"/>
                </a:cubicBezTo>
                <a:cubicBezTo>
                  <a:pt x="8138" y="15989"/>
                  <a:pt x="8156" y="16034"/>
                  <a:pt x="8156" y="16047"/>
                </a:cubicBezTo>
                <a:cubicBezTo>
                  <a:pt x="8156" y="16060"/>
                  <a:pt x="8175" y="16114"/>
                  <a:pt x="8199" y="16168"/>
                </a:cubicBezTo>
                <a:cubicBezTo>
                  <a:pt x="8239" y="16256"/>
                  <a:pt x="8255" y="16268"/>
                  <a:pt x="8345" y="16268"/>
                </a:cubicBezTo>
                <a:cubicBezTo>
                  <a:pt x="8415" y="16268"/>
                  <a:pt x="8456" y="16250"/>
                  <a:pt x="8481" y="16210"/>
                </a:cubicBezTo>
                <a:cubicBezTo>
                  <a:pt x="8541" y="16113"/>
                  <a:pt x="8570" y="16027"/>
                  <a:pt x="8570" y="15958"/>
                </a:cubicBezTo>
                <a:cubicBezTo>
                  <a:pt x="8570" y="15922"/>
                  <a:pt x="8580" y="15872"/>
                  <a:pt x="8593" y="15843"/>
                </a:cubicBezTo>
                <a:cubicBezTo>
                  <a:pt x="8605" y="15814"/>
                  <a:pt x="8619" y="15754"/>
                  <a:pt x="8622" y="15712"/>
                </a:cubicBezTo>
                <a:cubicBezTo>
                  <a:pt x="8626" y="15669"/>
                  <a:pt x="8637" y="15629"/>
                  <a:pt x="8645" y="15623"/>
                </a:cubicBezTo>
                <a:cubicBezTo>
                  <a:pt x="8653" y="15616"/>
                  <a:pt x="8659" y="15592"/>
                  <a:pt x="8659" y="15565"/>
                </a:cubicBezTo>
                <a:cubicBezTo>
                  <a:pt x="8659" y="15529"/>
                  <a:pt x="8680" y="15513"/>
                  <a:pt x="8747" y="15513"/>
                </a:cubicBezTo>
                <a:cubicBezTo>
                  <a:pt x="8851" y="15513"/>
                  <a:pt x="8925" y="15441"/>
                  <a:pt x="8925" y="15340"/>
                </a:cubicBezTo>
                <a:cubicBezTo>
                  <a:pt x="8925" y="15272"/>
                  <a:pt x="8959" y="15129"/>
                  <a:pt x="8995" y="15041"/>
                </a:cubicBezTo>
                <a:cubicBezTo>
                  <a:pt x="9006" y="15016"/>
                  <a:pt x="9014" y="14921"/>
                  <a:pt x="9014" y="14826"/>
                </a:cubicBezTo>
                <a:cubicBezTo>
                  <a:pt x="9014" y="14651"/>
                  <a:pt x="9043" y="14527"/>
                  <a:pt x="9082" y="14527"/>
                </a:cubicBezTo>
                <a:cubicBezTo>
                  <a:pt x="9092" y="14527"/>
                  <a:pt x="9107" y="14505"/>
                  <a:pt x="9116" y="14480"/>
                </a:cubicBezTo>
                <a:cubicBezTo>
                  <a:pt x="9130" y="14442"/>
                  <a:pt x="9142" y="14451"/>
                  <a:pt x="9184" y="14543"/>
                </a:cubicBezTo>
                <a:cubicBezTo>
                  <a:pt x="9239" y="14663"/>
                  <a:pt x="9250" y="14741"/>
                  <a:pt x="9214" y="14773"/>
                </a:cubicBezTo>
                <a:cubicBezTo>
                  <a:pt x="9197" y="14788"/>
                  <a:pt x="9191" y="14851"/>
                  <a:pt x="9191" y="15020"/>
                </a:cubicBezTo>
                <a:cubicBezTo>
                  <a:pt x="9191" y="15236"/>
                  <a:pt x="9195" y="15250"/>
                  <a:pt x="9248" y="15366"/>
                </a:cubicBezTo>
                <a:cubicBezTo>
                  <a:pt x="9335" y="15555"/>
                  <a:pt x="9412" y="15640"/>
                  <a:pt x="9518" y="15665"/>
                </a:cubicBezTo>
                <a:cubicBezTo>
                  <a:pt x="9724" y="15711"/>
                  <a:pt x="9777" y="15750"/>
                  <a:pt x="9798" y="15864"/>
                </a:cubicBezTo>
                <a:cubicBezTo>
                  <a:pt x="9816" y="15957"/>
                  <a:pt x="9844" y="16058"/>
                  <a:pt x="9869" y="16121"/>
                </a:cubicBezTo>
                <a:cubicBezTo>
                  <a:pt x="9900" y="16200"/>
                  <a:pt x="9890" y="16268"/>
                  <a:pt x="9821" y="16425"/>
                </a:cubicBezTo>
                <a:cubicBezTo>
                  <a:pt x="9784" y="16508"/>
                  <a:pt x="9755" y="16602"/>
                  <a:pt x="9755" y="16635"/>
                </a:cubicBezTo>
                <a:cubicBezTo>
                  <a:pt x="9755" y="16667"/>
                  <a:pt x="9734" y="16746"/>
                  <a:pt x="9710" y="16808"/>
                </a:cubicBezTo>
                <a:cubicBezTo>
                  <a:pt x="9647" y="16966"/>
                  <a:pt x="9652" y="17050"/>
                  <a:pt x="9732" y="17180"/>
                </a:cubicBezTo>
                <a:cubicBezTo>
                  <a:pt x="9769" y="17239"/>
                  <a:pt x="9798" y="17311"/>
                  <a:pt x="9798" y="17337"/>
                </a:cubicBezTo>
                <a:cubicBezTo>
                  <a:pt x="9798" y="17363"/>
                  <a:pt x="9809" y="17403"/>
                  <a:pt x="9821" y="17426"/>
                </a:cubicBezTo>
                <a:cubicBezTo>
                  <a:pt x="9833" y="17450"/>
                  <a:pt x="9844" y="17502"/>
                  <a:pt x="9844" y="17547"/>
                </a:cubicBezTo>
                <a:cubicBezTo>
                  <a:pt x="9844" y="17591"/>
                  <a:pt x="9849" y="17631"/>
                  <a:pt x="9857" y="17631"/>
                </a:cubicBezTo>
                <a:cubicBezTo>
                  <a:pt x="9866" y="17631"/>
                  <a:pt x="9873" y="17660"/>
                  <a:pt x="9873" y="17699"/>
                </a:cubicBezTo>
                <a:cubicBezTo>
                  <a:pt x="9873" y="17789"/>
                  <a:pt x="9937" y="17940"/>
                  <a:pt x="9976" y="17940"/>
                </a:cubicBezTo>
                <a:cubicBezTo>
                  <a:pt x="9998" y="17940"/>
                  <a:pt x="10005" y="17959"/>
                  <a:pt x="10005" y="18019"/>
                </a:cubicBezTo>
                <a:cubicBezTo>
                  <a:pt x="10005" y="18064"/>
                  <a:pt x="10016" y="18107"/>
                  <a:pt x="10028" y="18118"/>
                </a:cubicBezTo>
                <a:cubicBezTo>
                  <a:pt x="10040" y="18129"/>
                  <a:pt x="10051" y="18177"/>
                  <a:pt x="10051" y="18223"/>
                </a:cubicBezTo>
                <a:cubicBezTo>
                  <a:pt x="10051" y="18269"/>
                  <a:pt x="10061" y="18331"/>
                  <a:pt x="10073" y="18359"/>
                </a:cubicBezTo>
                <a:cubicBezTo>
                  <a:pt x="10091" y="18401"/>
                  <a:pt x="10094" y="18515"/>
                  <a:pt x="10094" y="18941"/>
                </a:cubicBezTo>
                <a:cubicBezTo>
                  <a:pt x="10094" y="19266"/>
                  <a:pt x="10089" y="19471"/>
                  <a:pt x="10080" y="19471"/>
                </a:cubicBezTo>
                <a:cubicBezTo>
                  <a:pt x="10072" y="19471"/>
                  <a:pt x="10061" y="19514"/>
                  <a:pt x="10055" y="19565"/>
                </a:cubicBezTo>
                <a:cubicBezTo>
                  <a:pt x="10050" y="19617"/>
                  <a:pt x="10037" y="19682"/>
                  <a:pt x="10026" y="19707"/>
                </a:cubicBezTo>
                <a:cubicBezTo>
                  <a:pt x="10015" y="19732"/>
                  <a:pt x="10005" y="19778"/>
                  <a:pt x="10005" y="19812"/>
                </a:cubicBezTo>
                <a:cubicBezTo>
                  <a:pt x="10005" y="19846"/>
                  <a:pt x="9997" y="19893"/>
                  <a:pt x="9985" y="19917"/>
                </a:cubicBezTo>
                <a:cubicBezTo>
                  <a:pt x="9973" y="19940"/>
                  <a:pt x="9962" y="19986"/>
                  <a:pt x="9962" y="20021"/>
                </a:cubicBezTo>
                <a:cubicBezTo>
                  <a:pt x="9962" y="20057"/>
                  <a:pt x="9954" y="20090"/>
                  <a:pt x="9946" y="20090"/>
                </a:cubicBezTo>
                <a:cubicBezTo>
                  <a:pt x="9921" y="20090"/>
                  <a:pt x="9927" y="21114"/>
                  <a:pt x="9953" y="21233"/>
                </a:cubicBezTo>
                <a:cubicBezTo>
                  <a:pt x="9982" y="21365"/>
                  <a:pt x="10038" y="21456"/>
                  <a:pt x="10130" y="21526"/>
                </a:cubicBezTo>
                <a:cubicBezTo>
                  <a:pt x="10185" y="21568"/>
                  <a:pt x="10259" y="21590"/>
                  <a:pt x="10330" y="21589"/>
                </a:cubicBezTo>
                <a:cubicBezTo>
                  <a:pt x="10402" y="21588"/>
                  <a:pt x="10471" y="21563"/>
                  <a:pt x="10512" y="21521"/>
                </a:cubicBezTo>
                <a:cubicBezTo>
                  <a:pt x="10579" y="21453"/>
                  <a:pt x="10642" y="21293"/>
                  <a:pt x="10642" y="21196"/>
                </a:cubicBezTo>
                <a:cubicBezTo>
                  <a:pt x="10642" y="21166"/>
                  <a:pt x="10653" y="21133"/>
                  <a:pt x="10665" y="21123"/>
                </a:cubicBezTo>
                <a:cubicBezTo>
                  <a:pt x="10693" y="21098"/>
                  <a:pt x="10693" y="20998"/>
                  <a:pt x="10665" y="20944"/>
                </a:cubicBezTo>
                <a:cubicBezTo>
                  <a:pt x="10653" y="20922"/>
                  <a:pt x="10642" y="20851"/>
                  <a:pt x="10640" y="20792"/>
                </a:cubicBezTo>
                <a:cubicBezTo>
                  <a:pt x="10632" y="20620"/>
                  <a:pt x="10540" y="20494"/>
                  <a:pt x="10408" y="20472"/>
                </a:cubicBezTo>
                <a:cubicBezTo>
                  <a:pt x="10311" y="20456"/>
                  <a:pt x="10303" y="20449"/>
                  <a:pt x="10303" y="20378"/>
                </a:cubicBezTo>
                <a:cubicBezTo>
                  <a:pt x="10303" y="20336"/>
                  <a:pt x="10311" y="20289"/>
                  <a:pt x="10324" y="20278"/>
                </a:cubicBezTo>
                <a:cubicBezTo>
                  <a:pt x="10336" y="20268"/>
                  <a:pt x="10346" y="20227"/>
                  <a:pt x="10346" y="20184"/>
                </a:cubicBezTo>
                <a:cubicBezTo>
                  <a:pt x="10347" y="20141"/>
                  <a:pt x="10357" y="20074"/>
                  <a:pt x="10369" y="20037"/>
                </a:cubicBezTo>
                <a:cubicBezTo>
                  <a:pt x="10381" y="20001"/>
                  <a:pt x="10392" y="19949"/>
                  <a:pt x="10392" y="19917"/>
                </a:cubicBezTo>
                <a:cubicBezTo>
                  <a:pt x="10392" y="19885"/>
                  <a:pt x="10400" y="19849"/>
                  <a:pt x="10412" y="19838"/>
                </a:cubicBezTo>
                <a:cubicBezTo>
                  <a:pt x="10425" y="19827"/>
                  <a:pt x="10435" y="19779"/>
                  <a:pt x="10435" y="19733"/>
                </a:cubicBezTo>
                <a:cubicBezTo>
                  <a:pt x="10435" y="19688"/>
                  <a:pt x="10446" y="19644"/>
                  <a:pt x="10458" y="19634"/>
                </a:cubicBezTo>
                <a:cubicBezTo>
                  <a:pt x="10472" y="19621"/>
                  <a:pt x="10481" y="19567"/>
                  <a:pt x="10481" y="19476"/>
                </a:cubicBezTo>
                <a:cubicBezTo>
                  <a:pt x="10481" y="19401"/>
                  <a:pt x="10486" y="19335"/>
                  <a:pt x="10494" y="19335"/>
                </a:cubicBezTo>
                <a:cubicBezTo>
                  <a:pt x="10503" y="19335"/>
                  <a:pt x="10510" y="19135"/>
                  <a:pt x="10510" y="18795"/>
                </a:cubicBezTo>
                <a:cubicBezTo>
                  <a:pt x="10510" y="18469"/>
                  <a:pt x="10503" y="18241"/>
                  <a:pt x="10494" y="18228"/>
                </a:cubicBezTo>
                <a:cubicBezTo>
                  <a:pt x="10486" y="18217"/>
                  <a:pt x="10481" y="18123"/>
                  <a:pt x="10481" y="18024"/>
                </a:cubicBezTo>
                <a:cubicBezTo>
                  <a:pt x="10481" y="17855"/>
                  <a:pt x="10484" y="17838"/>
                  <a:pt x="10540" y="17730"/>
                </a:cubicBezTo>
                <a:cubicBezTo>
                  <a:pt x="10596" y="17620"/>
                  <a:pt x="10599" y="17604"/>
                  <a:pt x="10599" y="17416"/>
                </a:cubicBezTo>
                <a:cubicBezTo>
                  <a:pt x="10599" y="17206"/>
                  <a:pt x="10601" y="17202"/>
                  <a:pt x="10685" y="17175"/>
                </a:cubicBezTo>
                <a:cubicBezTo>
                  <a:pt x="10720" y="17163"/>
                  <a:pt x="10736" y="17175"/>
                  <a:pt x="10742" y="17211"/>
                </a:cubicBezTo>
                <a:cubicBezTo>
                  <a:pt x="10764" y="17344"/>
                  <a:pt x="10868" y="17558"/>
                  <a:pt x="10931" y="17599"/>
                </a:cubicBezTo>
                <a:cubicBezTo>
                  <a:pt x="11048" y="17675"/>
                  <a:pt x="11206" y="17566"/>
                  <a:pt x="11206" y="17410"/>
                </a:cubicBezTo>
                <a:cubicBezTo>
                  <a:pt x="11206" y="17338"/>
                  <a:pt x="11216" y="17328"/>
                  <a:pt x="11306" y="17290"/>
                </a:cubicBezTo>
                <a:cubicBezTo>
                  <a:pt x="11361" y="17266"/>
                  <a:pt x="11422" y="17234"/>
                  <a:pt x="11443" y="17216"/>
                </a:cubicBezTo>
                <a:cubicBezTo>
                  <a:pt x="11499" y="17169"/>
                  <a:pt x="11591" y="17012"/>
                  <a:pt x="11591" y="16965"/>
                </a:cubicBezTo>
                <a:cubicBezTo>
                  <a:pt x="11591" y="16942"/>
                  <a:pt x="11622" y="16893"/>
                  <a:pt x="11661" y="16855"/>
                </a:cubicBezTo>
                <a:cubicBezTo>
                  <a:pt x="11740" y="16777"/>
                  <a:pt x="11811" y="16645"/>
                  <a:pt x="11811" y="16582"/>
                </a:cubicBezTo>
                <a:cubicBezTo>
                  <a:pt x="11811" y="16559"/>
                  <a:pt x="11816" y="16536"/>
                  <a:pt x="11822" y="16535"/>
                </a:cubicBezTo>
                <a:cubicBezTo>
                  <a:pt x="11829" y="16533"/>
                  <a:pt x="11846" y="16530"/>
                  <a:pt x="11859" y="16524"/>
                </a:cubicBezTo>
                <a:cubicBezTo>
                  <a:pt x="11872" y="16519"/>
                  <a:pt x="11905" y="16560"/>
                  <a:pt x="11934" y="16619"/>
                </a:cubicBezTo>
                <a:cubicBezTo>
                  <a:pt x="12019" y="16794"/>
                  <a:pt x="12048" y="16844"/>
                  <a:pt x="12064" y="16844"/>
                </a:cubicBezTo>
                <a:cubicBezTo>
                  <a:pt x="12085" y="16844"/>
                  <a:pt x="12081" y="16973"/>
                  <a:pt x="12059" y="16996"/>
                </a:cubicBezTo>
                <a:cubicBezTo>
                  <a:pt x="12044" y="17012"/>
                  <a:pt x="12044" y="17022"/>
                  <a:pt x="12059" y="17038"/>
                </a:cubicBezTo>
                <a:cubicBezTo>
                  <a:pt x="12069" y="17049"/>
                  <a:pt x="12080" y="17097"/>
                  <a:pt x="12080" y="17148"/>
                </a:cubicBezTo>
                <a:cubicBezTo>
                  <a:pt x="12080" y="17286"/>
                  <a:pt x="12201" y="17526"/>
                  <a:pt x="12271" y="17526"/>
                </a:cubicBezTo>
                <a:cubicBezTo>
                  <a:pt x="12298" y="17526"/>
                  <a:pt x="12300" y="17550"/>
                  <a:pt x="12300" y="17715"/>
                </a:cubicBezTo>
                <a:cubicBezTo>
                  <a:pt x="12300" y="17834"/>
                  <a:pt x="12292" y="17918"/>
                  <a:pt x="12277" y="17951"/>
                </a:cubicBezTo>
                <a:cubicBezTo>
                  <a:pt x="12265" y="17979"/>
                  <a:pt x="12257" y="18016"/>
                  <a:pt x="12257" y="18034"/>
                </a:cubicBezTo>
                <a:cubicBezTo>
                  <a:pt x="12257" y="18053"/>
                  <a:pt x="12265" y="18076"/>
                  <a:pt x="12277" y="18087"/>
                </a:cubicBezTo>
                <a:cubicBezTo>
                  <a:pt x="12292" y="18100"/>
                  <a:pt x="12300" y="18152"/>
                  <a:pt x="12300" y="18239"/>
                </a:cubicBezTo>
                <a:cubicBezTo>
                  <a:pt x="12300" y="18316"/>
                  <a:pt x="12310" y="18393"/>
                  <a:pt x="12323" y="18417"/>
                </a:cubicBezTo>
                <a:cubicBezTo>
                  <a:pt x="12335" y="18441"/>
                  <a:pt x="12346" y="18487"/>
                  <a:pt x="12346" y="18522"/>
                </a:cubicBezTo>
                <a:cubicBezTo>
                  <a:pt x="12346" y="18557"/>
                  <a:pt x="12352" y="18585"/>
                  <a:pt x="12359" y="18585"/>
                </a:cubicBezTo>
                <a:cubicBezTo>
                  <a:pt x="12367" y="18585"/>
                  <a:pt x="12375" y="18622"/>
                  <a:pt x="12380" y="18669"/>
                </a:cubicBezTo>
                <a:cubicBezTo>
                  <a:pt x="12385" y="18716"/>
                  <a:pt x="12397" y="18758"/>
                  <a:pt x="12405" y="18758"/>
                </a:cubicBezTo>
                <a:cubicBezTo>
                  <a:pt x="12413" y="18758"/>
                  <a:pt x="12418" y="18801"/>
                  <a:pt x="12418" y="18852"/>
                </a:cubicBezTo>
                <a:cubicBezTo>
                  <a:pt x="12419" y="19045"/>
                  <a:pt x="12469" y="19099"/>
                  <a:pt x="12646" y="19099"/>
                </a:cubicBezTo>
                <a:cubicBezTo>
                  <a:pt x="12745" y="19099"/>
                  <a:pt x="12783" y="19082"/>
                  <a:pt x="12844" y="19015"/>
                </a:cubicBezTo>
                <a:cubicBezTo>
                  <a:pt x="12926" y="18924"/>
                  <a:pt x="12937" y="18886"/>
                  <a:pt x="12937" y="18690"/>
                </a:cubicBezTo>
                <a:cubicBezTo>
                  <a:pt x="12937" y="18617"/>
                  <a:pt x="12943" y="18549"/>
                  <a:pt x="12951" y="18538"/>
                </a:cubicBezTo>
                <a:cubicBezTo>
                  <a:pt x="12958" y="18527"/>
                  <a:pt x="12974" y="18471"/>
                  <a:pt x="12987" y="18412"/>
                </a:cubicBezTo>
                <a:cubicBezTo>
                  <a:pt x="13013" y="18294"/>
                  <a:pt x="13020" y="17903"/>
                  <a:pt x="12996" y="17903"/>
                </a:cubicBezTo>
                <a:cubicBezTo>
                  <a:pt x="12988" y="17903"/>
                  <a:pt x="12982" y="17855"/>
                  <a:pt x="12982" y="17798"/>
                </a:cubicBezTo>
                <a:cubicBezTo>
                  <a:pt x="12982" y="17742"/>
                  <a:pt x="12988" y="17699"/>
                  <a:pt x="12994" y="17699"/>
                </a:cubicBezTo>
                <a:cubicBezTo>
                  <a:pt x="13000" y="17699"/>
                  <a:pt x="13027" y="17657"/>
                  <a:pt x="13053" y="17604"/>
                </a:cubicBezTo>
                <a:cubicBezTo>
                  <a:pt x="13091" y="17529"/>
                  <a:pt x="13101" y="17485"/>
                  <a:pt x="13101" y="17384"/>
                </a:cubicBezTo>
                <a:cubicBezTo>
                  <a:pt x="13101" y="17314"/>
                  <a:pt x="13093" y="17253"/>
                  <a:pt x="13085" y="17253"/>
                </a:cubicBezTo>
                <a:cubicBezTo>
                  <a:pt x="13077" y="17253"/>
                  <a:pt x="13071" y="17244"/>
                  <a:pt x="13071" y="17227"/>
                </a:cubicBezTo>
                <a:cubicBezTo>
                  <a:pt x="13071" y="17210"/>
                  <a:pt x="13143" y="17188"/>
                  <a:pt x="13230" y="17180"/>
                </a:cubicBezTo>
                <a:cubicBezTo>
                  <a:pt x="13356" y="17169"/>
                  <a:pt x="13401" y="17150"/>
                  <a:pt x="13453" y="17091"/>
                </a:cubicBezTo>
                <a:cubicBezTo>
                  <a:pt x="13489" y="17049"/>
                  <a:pt x="13528" y="17017"/>
                  <a:pt x="13537" y="17017"/>
                </a:cubicBezTo>
                <a:cubicBezTo>
                  <a:pt x="13546" y="17017"/>
                  <a:pt x="13592" y="16932"/>
                  <a:pt x="13640" y="16829"/>
                </a:cubicBezTo>
                <a:cubicBezTo>
                  <a:pt x="13770" y="16546"/>
                  <a:pt x="13881" y="16439"/>
                  <a:pt x="14067" y="16414"/>
                </a:cubicBezTo>
                <a:cubicBezTo>
                  <a:pt x="14213" y="16395"/>
                  <a:pt x="14273" y="16357"/>
                  <a:pt x="14327" y="16241"/>
                </a:cubicBezTo>
                <a:cubicBezTo>
                  <a:pt x="14338" y="16218"/>
                  <a:pt x="14350" y="16199"/>
                  <a:pt x="14356" y="16199"/>
                </a:cubicBezTo>
                <a:cubicBezTo>
                  <a:pt x="14362" y="16199"/>
                  <a:pt x="14392" y="16141"/>
                  <a:pt x="14422" y="16074"/>
                </a:cubicBezTo>
                <a:cubicBezTo>
                  <a:pt x="14474" y="15958"/>
                  <a:pt x="14494" y="15822"/>
                  <a:pt x="14461" y="15822"/>
                </a:cubicBezTo>
                <a:cubicBezTo>
                  <a:pt x="14453" y="15822"/>
                  <a:pt x="14447" y="15794"/>
                  <a:pt x="14447" y="15759"/>
                </a:cubicBezTo>
                <a:cubicBezTo>
                  <a:pt x="14447" y="15693"/>
                  <a:pt x="14410" y="15605"/>
                  <a:pt x="14372" y="15575"/>
                </a:cubicBezTo>
                <a:cubicBezTo>
                  <a:pt x="14339" y="15550"/>
                  <a:pt x="14400" y="15525"/>
                  <a:pt x="14611" y="15481"/>
                </a:cubicBezTo>
                <a:cubicBezTo>
                  <a:pt x="14871" y="15426"/>
                  <a:pt x="14902" y="15415"/>
                  <a:pt x="15002" y="15355"/>
                </a:cubicBezTo>
                <a:cubicBezTo>
                  <a:pt x="15181" y="15249"/>
                  <a:pt x="15261" y="15126"/>
                  <a:pt x="15261" y="14957"/>
                </a:cubicBezTo>
                <a:cubicBezTo>
                  <a:pt x="15262" y="14886"/>
                  <a:pt x="15272" y="14855"/>
                  <a:pt x="15302" y="14826"/>
                </a:cubicBezTo>
                <a:cubicBezTo>
                  <a:pt x="15325" y="14804"/>
                  <a:pt x="15354" y="14764"/>
                  <a:pt x="15368" y="14737"/>
                </a:cubicBezTo>
                <a:cubicBezTo>
                  <a:pt x="15401" y="14674"/>
                  <a:pt x="15402" y="14505"/>
                  <a:pt x="15371" y="14464"/>
                </a:cubicBezTo>
                <a:cubicBezTo>
                  <a:pt x="15351" y="14439"/>
                  <a:pt x="15368" y="14386"/>
                  <a:pt x="15464" y="14165"/>
                </a:cubicBezTo>
                <a:cubicBezTo>
                  <a:pt x="15643" y="13753"/>
                  <a:pt x="15692" y="13662"/>
                  <a:pt x="15780" y="13573"/>
                </a:cubicBezTo>
                <a:cubicBezTo>
                  <a:pt x="15853" y="13498"/>
                  <a:pt x="15957" y="13294"/>
                  <a:pt x="15957" y="13227"/>
                </a:cubicBezTo>
                <a:cubicBezTo>
                  <a:pt x="15957" y="13212"/>
                  <a:pt x="15979" y="13192"/>
                  <a:pt x="16005" y="13179"/>
                </a:cubicBezTo>
                <a:cubicBezTo>
                  <a:pt x="16031" y="13167"/>
                  <a:pt x="16079" y="13130"/>
                  <a:pt x="16112" y="13096"/>
                </a:cubicBezTo>
                <a:cubicBezTo>
                  <a:pt x="16145" y="13061"/>
                  <a:pt x="16182" y="13023"/>
                  <a:pt x="16194" y="13012"/>
                </a:cubicBezTo>
                <a:cubicBezTo>
                  <a:pt x="16206" y="13000"/>
                  <a:pt x="16227" y="12976"/>
                  <a:pt x="16239" y="12959"/>
                </a:cubicBezTo>
                <a:cubicBezTo>
                  <a:pt x="16252" y="12942"/>
                  <a:pt x="16305" y="12877"/>
                  <a:pt x="16360" y="12818"/>
                </a:cubicBezTo>
                <a:lnTo>
                  <a:pt x="16460" y="12713"/>
                </a:lnTo>
                <a:lnTo>
                  <a:pt x="16460" y="12566"/>
                </a:lnTo>
                <a:cubicBezTo>
                  <a:pt x="16460" y="12406"/>
                  <a:pt x="16475" y="12353"/>
                  <a:pt x="16546" y="12241"/>
                </a:cubicBezTo>
                <a:cubicBezTo>
                  <a:pt x="16589" y="12173"/>
                  <a:pt x="16594" y="12147"/>
                  <a:pt x="16594" y="12005"/>
                </a:cubicBezTo>
                <a:lnTo>
                  <a:pt x="16594" y="11842"/>
                </a:lnTo>
                <a:lnTo>
                  <a:pt x="16503" y="11753"/>
                </a:lnTo>
                <a:cubicBezTo>
                  <a:pt x="16415" y="11661"/>
                  <a:pt x="16414" y="11657"/>
                  <a:pt x="16424" y="11544"/>
                </a:cubicBezTo>
                <a:cubicBezTo>
                  <a:pt x="16436" y="11390"/>
                  <a:pt x="16390" y="11281"/>
                  <a:pt x="16310" y="11281"/>
                </a:cubicBezTo>
                <a:cubicBezTo>
                  <a:pt x="16263" y="11281"/>
                  <a:pt x="16253" y="11271"/>
                  <a:pt x="16253" y="11213"/>
                </a:cubicBezTo>
                <a:cubicBezTo>
                  <a:pt x="16253" y="11175"/>
                  <a:pt x="16264" y="11135"/>
                  <a:pt x="16276" y="11124"/>
                </a:cubicBezTo>
                <a:cubicBezTo>
                  <a:pt x="16288" y="11113"/>
                  <a:pt x="16299" y="11071"/>
                  <a:pt x="16299" y="11030"/>
                </a:cubicBezTo>
                <a:cubicBezTo>
                  <a:pt x="16299" y="10899"/>
                  <a:pt x="16353" y="10700"/>
                  <a:pt x="16442" y="10511"/>
                </a:cubicBezTo>
                <a:cubicBezTo>
                  <a:pt x="16512" y="10360"/>
                  <a:pt x="16541" y="10322"/>
                  <a:pt x="16608" y="10291"/>
                </a:cubicBezTo>
                <a:cubicBezTo>
                  <a:pt x="16841" y="10182"/>
                  <a:pt x="16949" y="10071"/>
                  <a:pt x="16949" y="9934"/>
                </a:cubicBezTo>
                <a:cubicBezTo>
                  <a:pt x="16949" y="9889"/>
                  <a:pt x="16955" y="9850"/>
                  <a:pt x="16963" y="9850"/>
                </a:cubicBezTo>
                <a:cubicBezTo>
                  <a:pt x="16971" y="9850"/>
                  <a:pt x="16979" y="9808"/>
                  <a:pt x="16979" y="9761"/>
                </a:cubicBezTo>
                <a:cubicBezTo>
                  <a:pt x="16979" y="9714"/>
                  <a:pt x="16986" y="9677"/>
                  <a:pt x="16997" y="9677"/>
                </a:cubicBezTo>
                <a:cubicBezTo>
                  <a:pt x="17019" y="9677"/>
                  <a:pt x="17113" y="9493"/>
                  <a:pt x="17113" y="9446"/>
                </a:cubicBezTo>
                <a:cubicBezTo>
                  <a:pt x="17113" y="9429"/>
                  <a:pt x="17121" y="9405"/>
                  <a:pt x="17133" y="9394"/>
                </a:cubicBezTo>
                <a:cubicBezTo>
                  <a:pt x="17146" y="9383"/>
                  <a:pt x="17156" y="9346"/>
                  <a:pt x="17156" y="9310"/>
                </a:cubicBezTo>
                <a:cubicBezTo>
                  <a:pt x="17156" y="9274"/>
                  <a:pt x="17167" y="9232"/>
                  <a:pt x="17179" y="9221"/>
                </a:cubicBezTo>
                <a:cubicBezTo>
                  <a:pt x="17191" y="9210"/>
                  <a:pt x="17202" y="9179"/>
                  <a:pt x="17202" y="9153"/>
                </a:cubicBezTo>
                <a:cubicBezTo>
                  <a:pt x="17202" y="9126"/>
                  <a:pt x="17230" y="9051"/>
                  <a:pt x="17265" y="8985"/>
                </a:cubicBezTo>
                <a:cubicBezTo>
                  <a:pt x="17300" y="8919"/>
                  <a:pt x="17352" y="8811"/>
                  <a:pt x="17381" y="8744"/>
                </a:cubicBezTo>
                <a:lnTo>
                  <a:pt x="17434" y="8618"/>
                </a:lnTo>
                <a:lnTo>
                  <a:pt x="17513" y="8660"/>
                </a:lnTo>
                <a:cubicBezTo>
                  <a:pt x="17585" y="8698"/>
                  <a:pt x="17644" y="8795"/>
                  <a:pt x="17645" y="8875"/>
                </a:cubicBezTo>
                <a:cubicBezTo>
                  <a:pt x="17646" y="8946"/>
                  <a:pt x="17701" y="8995"/>
                  <a:pt x="17782" y="8996"/>
                </a:cubicBezTo>
                <a:cubicBezTo>
                  <a:pt x="17877" y="8997"/>
                  <a:pt x="17941" y="8928"/>
                  <a:pt x="17941" y="8822"/>
                </a:cubicBezTo>
                <a:cubicBezTo>
                  <a:pt x="17941" y="8787"/>
                  <a:pt x="17948" y="8754"/>
                  <a:pt x="17957" y="8754"/>
                </a:cubicBezTo>
                <a:cubicBezTo>
                  <a:pt x="17965" y="8754"/>
                  <a:pt x="17970" y="8731"/>
                  <a:pt x="17970" y="8702"/>
                </a:cubicBezTo>
                <a:cubicBezTo>
                  <a:pt x="17970" y="8673"/>
                  <a:pt x="17981" y="8645"/>
                  <a:pt x="17993" y="8634"/>
                </a:cubicBezTo>
                <a:cubicBezTo>
                  <a:pt x="18005" y="8623"/>
                  <a:pt x="18016" y="8598"/>
                  <a:pt x="18016" y="8581"/>
                </a:cubicBezTo>
                <a:cubicBezTo>
                  <a:pt x="18016" y="8565"/>
                  <a:pt x="18028" y="8521"/>
                  <a:pt x="18045" y="8482"/>
                </a:cubicBezTo>
                <a:cubicBezTo>
                  <a:pt x="18062" y="8443"/>
                  <a:pt x="18072" y="8392"/>
                  <a:pt x="18068" y="8366"/>
                </a:cubicBezTo>
                <a:cubicBezTo>
                  <a:pt x="18064" y="8341"/>
                  <a:pt x="18070" y="8300"/>
                  <a:pt x="18082" y="8277"/>
                </a:cubicBezTo>
                <a:cubicBezTo>
                  <a:pt x="18095" y="8252"/>
                  <a:pt x="18104" y="8172"/>
                  <a:pt x="18104" y="8073"/>
                </a:cubicBezTo>
                <a:cubicBezTo>
                  <a:pt x="18104" y="7970"/>
                  <a:pt x="18111" y="7895"/>
                  <a:pt x="18125" y="7868"/>
                </a:cubicBezTo>
                <a:cubicBezTo>
                  <a:pt x="18137" y="7845"/>
                  <a:pt x="18148" y="7803"/>
                  <a:pt x="18148" y="7774"/>
                </a:cubicBezTo>
                <a:cubicBezTo>
                  <a:pt x="18148" y="7736"/>
                  <a:pt x="18156" y="7743"/>
                  <a:pt x="18177" y="7800"/>
                </a:cubicBezTo>
                <a:cubicBezTo>
                  <a:pt x="18194" y="7843"/>
                  <a:pt x="18207" y="7907"/>
                  <a:pt x="18207" y="7942"/>
                </a:cubicBezTo>
                <a:cubicBezTo>
                  <a:pt x="18207" y="7976"/>
                  <a:pt x="18214" y="8005"/>
                  <a:pt x="18223" y="8005"/>
                </a:cubicBezTo>
                <a:cubicBezTo>
                  <a:pt x="18231" y="8005"/>
                  <a:pt x="18243" y="8043"/>
                  <a:pt x="18250" y="8088"/>
                </a:cubicBezTo>
                <a:cubicBezTo>
                  <a:pt x="18268" y="8198"/>
                  <a:pt x="18381" y="8371"/>
                  <a:pt x="18462" y="8414"/>
                </a:cubicBezTo>
                <a:cubicBezTo>
                  <a:pt x="18553" y="8462"/>
                  <a:pt x="18624" y="8455"/>
                  <a:pt x="18744" y="8393"/>
                </a:cubicBezTo>
                <a:cubicBezTo>
                  <a:pt x="18829" y="8348"/>
                  <a:pt x="18858" y="8318"/>
                  <a:pt x="18905" y="8209"/>
                </a:cubicBezTo>
                <a:cubicBezTo>
                  <a:pt x="18962" y="8077"/>
                  <a:pt x="18962" y="8075"/>
                  <a:pt x="18962" y="7805"/>
                </a:cubicBezTo>
                <a:cubicBezTo>
                  <a:pt x="18962" y="7656"/>
                  <a:pt x="18956" y="7523"/>
                  <a:pt x="18948" y="7512"/>
                </a:cubicBezTo>
                <a:cubicBezTo>
                  <a:pt x="18927" y="7481"/>
                  <a:pt x="18930" y="7428"/>
                  <a:pt x="18953" y="7428"/>
                </a:cubicBezTo>
                <a:cubicBezTo>
                  <a:pt x="18990" y="7428"/>
                  <a:pt x="19096" y="7222"/>
                  <a:pt x="19096" y="7150"/>
                </a:cubicBezTo>
                <a:cubicBezTo>
                  <a:pt x="19096" y="7112"/>
                  <a:pt x="19104" y="7072"/>
                  <a:pt x="19117" y="7061"/>
                </a:cubicBezTo>
                <a:cubicBezTo>
                  <a:pt x="19152" y="7030"/>
                  <a:pt x="19144" y="6969"/>
                  <a:pt x="19096" y="6904"/>
                </a:cubicBezTo>
                <a:cubicBezTo>
                  <a:pt x="19048" y="6838"/>
                  <a:pt x="19037" y="6752"/>
                  <a:pt x="19073" y="6720"/>
                </a:cubicBezTo>
                <a:cubicBezTo>
                  <a:pt x="19109" y="6688"/>
                  <a:pt x="19098" y="6564"/>
                  <a:pt x="19051" y="6474"/>
                </a:cubicBezTo>
                <a:cubicBezTo>
                  <a:pt x="19027" y="6428"/>
                  <a:pt x="19007" y="6370"/>
                  <a:pt x="19007" y="6348"/>
                </a:cubicBezTo>
                <a:cubicBezTo>
                  <a:pt x="19007" y="6325"/>
                  <a:pt x="18997" y="6296"/>
                  <a:pt x="18985" y="6285"/>
                </a:cubicBezTo>
                <a:cubicBezTo>
                  <a:pt x="18972" y="6274"/>
                  <a:pt x="18962" y="6242"/>
                  <a:pt x="18962" y="6211"/>
                </a:cubicBezTo>
                <a:cubicBezTo>
                  <a:pt x="18962" y="6172"/>
                  <a:pt x="18971" y="6163"/>
                  <a:pt x="18989" y="6180"/>
                </a:cubicBezTo>
                <a:cubicBezTo>
                  <a:pt x="19016" y="6204"/>
                  <a:pt x="19170" y="6262"/>
                  <a:pt x="19253" y="6280"/>
                </a:cubicBezTo>
                <a:cubicBezTo>
                  <a:pt x="19310" y="6292"/>
                  <a:pt x="19333" y="6320"/>
                  <a:pt x="19333" y="6385"/>
                </a:cubicBezTo>
                <a:cubicBezTo>
                  <a:pt x="19333" y="6412"/>
                  <a:pt x="19338" y="6437"/>
                  <a:pt x="19346" y="6437"/>
                </a:cubicBezTo>
                <a:cubicBezTo>
                  <a:pt x="19354" y="6437"/>
                  <a:pt x="19366" y="6471"/>
                  <a:pt x="19371" y="6516"/>
                </a:cubicBezTo>
                <a:cubicBezTo>
                  <a:pt x="19377" y="6564"/>
                  <a:pt x="19401" y="6625"/>
                  <a:pt x="19433" y="6662"/>
                </a:cubicBezTo>
                <a:cubicBezTo>
                  <a:pt x="19463" y="6697"/>
                  <a:pt x="19491" y="6740"/>
                  <a:pt x="19496" y="6757"/>
                </a:cubicBezTo>
                <a:cubicBezTo>
                  <a:pt x="19502" y="6773"/>
                  <a:pt x="19554" y="6795"/>
                  <a:pt x="19610" y="6804"/>
                </a:cubicBezTo>
                <a:cubicBezTo>
                  <a:pt x="19729" y="6824"/>
                  <a:pt x="19815" y="6755"/>
                  <a:pt x="19838" y="6620"/>
                </a:cubicBezTo>
                <a:cubicBezTo>
                  <a:pt x="19845" y="6576"/>
                  <a:pt x="19855" y="6537"/>
                  <a:pt x="19863" y="6537"/>
                </a:cubicBezTo>
                <a:cubicBezTo>
                  <a:pt x="19870" y="6537"/>
                  <a:pt x="19893" y="6497"/>
                  <a:pt x="19915" y="6447"/>
                </a:cubicBezTo>
                <a:cubicBezTo>
                  <a:pt x="19949" y="6370"/>
                  <a:pt x="19954" y="6330"/>
                  <a:pt x="19954" y="6149"/>
                </a:cubicBezTo>
                <a:cubicBezTo>
                  <a:pt x="19954" y="6033"/>
                  <a:pt x="19947" y="5918"/>
                  <a:pt x="19938" y="5897"/>
                </a:cubicBezTo>
                <a:cubicBezTo>
                  <a:pt x="19919" y="5853"/>
                  <a:pt x="19924" y="5856"/>
                  <a:pt x="20101" y="5965"/>
                </a:cubicBezTo>
                <a:cubicBezTo>
                  <a:pt x="20162" y="6003"/>
                  <a:pt x="20239" y="6049"/>
                  <a:pt x="20272" y="6065"/>
                </a:cubicBezTo>
                <a:cubicBezTo>
                  <a:pt x="20410" y="6130"/>
                  <a:pt x="20620" y="6318"/>
                  <a:pt x="20686" y="6437"/>
                </a:cubicBezTo>
                <a:cubicBezTo>
                  <a:pt x="20750" y="6552"/>
                  <a:pt x="20957" y="7037"/>
                  <a:pt x="20966" y="7092"/>
                </a:cubicBezTo>
                <a:cubicBezTo>
                  <a:pt x="20971" y="7125"/>
                  <a:pt x="20982" y="7155"/>
                  <a:pt x="20991" y="7155"/>
                </a:cubicBezTo>
                <a:cubicBezTo>
                  <a:pt x="20999" y="7155"/>
                  <a:pt x="21004" y="7171"/>
                  <a:pt x="21004" y="7197"/>
                </a:cubicBezTo>
                <a:cubicBezTo>
                  <a:pt x="21004" y="7223"/>
                  <a:pt x="21015" y="7268"/>
                  <a:pt x="21027" y="7292"/>
                </a:cubicBezTo>
                <a:cubicBezTo>
                  <a:pt x="21039" y="7315"/>
                  <a:pt x="21050" y="7358"/>
                  <a:pt x="21050" y="7391"/>
                </a:cubicBezTo>
                <a:cubicBezTo>
                  <a:pt x="21050" y="7424"/>
                  <a:pt x="21060" y="7459"/>
                  <a:pt x="21073" y="7470"/>
                </a:cubicBezTo>
                <a:cubicBezTo>
                  <a:pt x="21086" y="7482"/>
                  <a:pt x="21093" y="7534"/>
                  <a:pt x="21093" y="7606"/>
                </a:cubicBezTo>
                <a:cubicBezTo>
                  <a:pt x="21093" y="7679"/>
                  <a:pt x="21102" y="7736"/>
                  <a:pt x="21116" y="7748"/>
                </a:cubicBezTo>
                <a:cubicBezTo>
                  <a:pt x="21128" y="7758"/>
                  <a:pt x="21139" y="7802"/>
                  <a:pt x="21139" y="7847"/>
                </a:cubicBezTo>
                <a:cubicBezTo>
                  <a:pt x="21139" y="7893"/>
                  <a:pt x="21149" y="7950"/>
                  <a:pt x="21161" y="7973"/>
                </a:cubicBezTo>
                <a:cubicBezTo>
                  <a:pt x="21175" y="7999"/>
                  <a:pt x="21182" y="8074"/>
                  <a:pt x="21182" y="8162"/>
                </a:cubicBezTo>
                <a:cubicBezTo>
                  <a:pt x="21182" y="8260"/>
                  <a:pt x="21190" y="8311"/>
                  <a:pt x="21205" y="8324"/>
                </a:cubicBezTo>
                <a:cubicBezTo>
                  <a:pt x="21221" y="8339"/>
                  <a:pt x="21227" y="8402"/>
                  <a:pt x="21227" y="8571"/>
                </a:cubicBezTo>
                <a:cubicBezTo>
                  <a:pt x="21227" y="8726"/>
                  <a:pt x="21235" y="8814"/>
                  <a:pt x="21250" y="8849"/>
                </a:cubicBezTo>
                <a:cubicBezTo>
                  <a:pt x="21267" y="8888"/>
                  <a:pt x="21270" y="8983"/>
                  <a:pt x="21270" y="9247"/>
                </a:cubicBezTo>
                <a:cubicBezTo>
                  <a:pt x="21270" y="9554"/>
                  <a:pt x="21267" y="9604"/>
                  <a:pt x="21241" y="9656"/>
                </a:cubicBezTo>
                <a:cubicBezTo>
                  <a:pt x="21225" y="9688"/>
                  <a:pt x="21200" y="9714"/>
                  <a:pt x="21186" y="9714"/>
                </a:cubicBezTo>
                <a:cubicBezTo>
                  <a:pt x="21172" y="9714"/>
                  <a:pt x="21116" y="9763"/>
                  <a:pt x="21064" y="9824"/>
                </a:cubicBezTo>
                <a:cubicBezTo>
                  <a:pt x="20993" y="9905"/>
                  <a:pt x="20967" y="9957"/>
                  <a:pt x="20963" y="10013"/>
                </a:cubicBezTo>
                <a:cubicBezTo>
                  <a:pt x="20961" y="10055"/>
                  <a:pt x="20952" y="10086"/>
                  <a:pt x="20945" y="10086"/>
                </a:cubicBezTo>
                <a:cubicBezTo>
                  <a:pt x="20919" y="10086"/>
                  <a:pt x="20912" y="10296"/>
                  <a:pt x="20936" y="10380"/>
                </a:cubicBezTo>
                <a:cubicBezTo>
                  <a:pt x="20949" y="10425"/>
                  <a:pt x="20961" y="10481"/>
                  <a:pt x="20961" y="10505"/>
                </a:cubicBezTo>
                <a:cubicBezTo>
                  <a:pt x="20962" y="10530"/>
                  <a:pt x="20983" y="10585"/>
                  <a:pt x="21007" y="10631"/>
                </a:cubicBezTo>
                <a:cubicBezTo>
                  <a:pt x="21042" y="10700"/>
                  <a:pt x="21050" y="10741"/>
                  <a:pt x="21050" y="10857"/>
                </a:cubicBezTo>
                <a:cubicBezTo>
                  <a:pt x="21050" y="10942"/>
                  <a:pt x="21040" y="11020"/>
                  <a:pt x="21027" y="11046"/>
                </a:cubicBezTo>
                <a:cubicBezTo>
                  <a:pt x="21015" y="11069"/>
                  <a:pt x="21004" y="11112"/>
                  <a:pt x="21004" y="11145"/>
                </a:cubicBezTo>
                <a:cubicBezTo>
                  <a:pt x="21004" y="11178"/>
                  <a:pt x="20996" y="11218"/>
                  <a:pt x="20984" y="11229"/>
                </a:cubicBezTo>
                <a:cubicBezTo>
                  <a:pt x="20972" y="11240"/>
                  <a:pt x="20961" y="11275"/>
                  <a:pt x="20961" y="11313"/>
                </a:cubicBezTo>
                <a:cubicBezTo>
                  <a:pt x="20961" y="11351"/>
                  <a:pt x="20955" y="11386"/>
                  <a:pt x="20948" y="11386"/>
                </a:cubicBezTo>
                <a:cubicBezTo>
                  <a:pt x="20940" y="11386"/>
                  <a:pt x="20928" y="11419"/>
                  <a:pt x="20922" y="11460"/>
                </a:cubicBezTo>
                <a:cubicBezTo>
                  <a:pt x="20912" y="11539"/>
                  <a:pt x="20895" y="11596"/>
                  <a:pt x="20854" y="11685"/>
                </a:cubicBezTo>
                <a:cubicBezTo>
                  <a:pt x="20840" y="11716"/>
                  <a:pt x="20827" y="11758"/>
                  <a:pt x="20827" y="11780"/>
                </a:cubicBezTo>
                <a:cubicBezTo>
                  <a:pt x="20827" y="11801"/>
                  <a:pt x="20811" y="11860"/>
                  <a:pt x="20791" y="11911"/>
                </a:cubicBezTo>
                <a:cubicBezTo>
                  <a:pt x="20770" y="11961"/>
                  <a:pt x="20754" y="12014"/>
                  <a:pt x="20754" y="12031"/>
                </a:cubicBezTo>
                <a:cubicBezTo>
                  <a:pt x="20754" y="12048"/>
                  <a:pt x="20745" y="12074"/>
                  <a:pt x="20734" y="12089"/>
                </a:cubicBezTo>
                <a:cubicBezTo>
                  <a:pt x="20723" y="12104"/>
                  <a:pt x="20710" y="12139"/>
                  <a:pt x="20704" y="12168"/>
                </a:cubicBezTo>
                <a:cubicBezTo>
                  <a:pt x="20654" y="12412"/>
                  <a:pt x="20585" y="12558"/>
                  <a:pt x="20545" y="12508"/>
                </a:cubicBezTo>
                <a:cubicBezTo>
                  <a:pt x="20529" y="12489"/>
                  <a:pt x="20518" y="12454"/>
                  <a:pt x="20518" y="12430"/>
                </a:cubicBezTo>
                <a:cubicBezTo>
                  <a:pt x="20518" y="12405"/>
                  <a:pt x="20501" y="12365"/>
                  <a:pt x="20481" y="12341"/>
                </a:cubicBezTo>
                <a:cubicBezTo>
                  <a:pt x="20461" y="12316"/>
                  <a:pt x="20441" y="12256"/>
                  <a:pt x="20436" y="12204"/>
                </a:cubicBezTo>
                <a:cubicBezTo>
                  <a:pt x="20431" y="12152"/>
                  <a:pt x="20416" y="12099"/>
                  <a:pt x="20404" y="12089"/>
                </a:cubicBezTo>
                <a:cubicBezTo>
                  <a:pt x="20392" y="12079"/>
                  <a:pt x="20383" y="12047"/>
                  <a:pt x="20383" y="12021"/>
                </a:cubicBezTo>
                <a:cubicBezTo>
                  <a:pt x="20383" y="11928"/>
                  <a:pt x="20304" y="11889"/>
                  <a:pt x="20145" y="11905"/>
                </a:cubicBezTo>
                <a:cubicBezTo>
                  <a:pt x="20061" y="11914"/>
                  <a:pt x="19969" y="11934"/>
                  <a:pt x="19942" y="11947"/>
                </a:cubicBezTo>
                <a:cubicBezTo>
                  <a:pt x="19907" y="11964"/>
                  <a:pt x="19876" y="11950"/>
                  <a:pt x="19831" y="11900"/>
                </a:cubicBezTo>
                <a:cubicBezTo>
                  <a:pt x="19771" y="11834"/>
                  <a:pt x="19631" y="11779"/>
                  <a:pt x="19553" y="11790"/>
                </a:cubicBezTo>
                <a:cubicBezTo>
                  <a:pt x="19502" y="11797"/>
                  <a:pt x="19422" y="11858"/>
                  <a:pt x="19369" y="11932"/>
                </a:cubicBezTo>
                <a:cubicBezTo>
                  <a:pt x="19335" y="11978"/>
                  <a:pt x="19296" y="11991"/>
                  <a:pt x="19205" y="11989"/>
                </a:cubicBezTo>
                <a:cubicBezTo>
                  <a:pt x="19080" y="11986"/>
                  <a:pt x="19011" y="12043"/>
                  <a:pt x="18962" y="12183"/>
                </a:cubicBezTo>
                <a:cubicBezTo>
                  <a:pt x="18950" y="12218"/>
                  <a:pt x="18928" y="12268"/>
                  <a:pt x="18914" y="12299"/>
                </a:cubicBezTo>
                <a:cubicBezTo>
                  <a:pt x="18900" y="12329"/>
                  <a:pt x="18889" y="12403"/>
                  <a:pt x="18889" y="12461"/>
                </a:cubicBezTo>
                <a:cubicBezTo>
                  <a:pt x="18889" y="12519"/>
                  <a:pt x="18880" y="12581"/>
                  <a:pt x="18871" y="12603"/>
                </a:cubicBezTo>
                <a:cubicBezTo>
                  <a:pt x="18850" y="12651"/>
                  <a:pt x="18850" y="13365"/>
                  <a:pt x="18871" y="13394"/>
                </a:cubicBezTo>
                <a:cubicBezTo>
                  <a:pt x="18879" y="13406"/>
                  <a:pt x="18889" y="13457"/>
                  <a:pt x="18891" y="13510"/>
                </a:cubicBezTo>
                <a:cubicBezTo>
                  <a:pt x="18896" y="13594"/>
                  <a:pt x="18888" y="13612"/>
                  <a:pt x="18839" y="13651"/>
                </a:cubicBezTo>
                <a:cubicBezTo>
                  <a:pt x="18808" y="13676"/>
                  <a:pt x="18760" y="13707"/>
                  <a:pt x="18732" y="13719"/>
                </a:cubicBezTo>
                <a:cubicBezTo>
                  <a:pt x="18641" y="13759"/>
                  <a:pt x="18460" y="14092"/>
                  <a:pt x="18459" y="14223"/>
                </a:cubicBezTo>
                <a:cubicBezTo>
                  <a:pt x="18459" y="14254"/>
                  <a:pt x="18449" y="14285"/>
                  <a:pt x="18437" y="14296"/>
                </a:cubicBezTo>
                <a:cubicBezTo>
                  <a:pt x="18421" y="14310"/>
                  <a:pt x="18414" y="14365"/>
                  <a:pt x="18414" y="14469"/>
                </a:cubicBezTo>
                <a:cubicBezTo>
                  <a:pt x="18414" y="14553"/>
                  <a:pt x="18408" y="14631"/>
                  <a:pt x="18400" y="14642"/>
                </a:cubicBezTo>
                <a:cubicBezTo>
                  <a:pt x="18392" y="14654"/>
                  <a:pt x="18384" y="14757"/>
                  <a:pt x="18384" y="14868"/>
                </a:cubicBezTo>
                <a:cubicBezTo>
                  <a:pt x="18384" y="14978"/>
                  <a:pt x="18392" y="15076"/>
                  <a:pt x="18400" y="15088"/>
                </a:cubicBezTo>
                <a:cubicBezTo>
                  <a:pt x="18408" y="15099"/>
                  <a:pt x="18414" y="15158"/>
                  <a:pt x="18414" y="15219"/>
                </a:cubicBezTo>
                <a:cubicBezTo>
                  <a:pt x="18414" y="15339"/>
                  <a:pt x="18461" y="15469"/>
                  <a:pt x="18543" y="15575"/>
                </a:cubicBezTo>
                <a:cubicBezTo>
                  <a:pt x="18602" y="15652"/>
                  <a:pt x="18680" y="15807"/>
                  <a:pt x="18680" y="15848"/>
                </a:cubicBezTo>
                <a:cubicBezTo>
                  <a:pt x="18680" y="15866"/>
                  <a:pt x="18690" y="15890"/>
                  <a:pt x="18703" y="15901"/>
                </a:cubicBezTo>
                <a:cubicBezTo>
                  <a:pt x="18718" y="15914"/>
                  <a:pt x="18725" y="15972"/>
                  <a:pt x="18725" y="16100"/>
                </a:cubicBezTo>
                <a:cubicBezTo>
                  <a:pt x="18726" y="16254"/>
                  <a:pt x="18732" y="16290"/>
                  <a:pt x="18766" y="16351"/>
                </a:cubicBezTo>
                <a:cubicBezTo>
                  <a:pt x="18833" y="16470"/>
                  <a:pt x="19004" y="16547"/>
                  <a:pt x="19137" y="16519"/>
                </a:cubicBezTo>
                <a:cubicBezTo>
                  <a:pt x="19240" y="16497"/>
                  <a:pt x="19273" y="16472"/>
                  <a:pt x="19424" y="16304"/>
                </a:cubicBezTo>
                <a:cubicBezTo>
                  <a:pt x="19430" y="16297"/>
                  <a:pt x="19441" y="16331"/>
                  <a:pt x="19449" y="16378"/>
                </a:cubicBezTo>
                <a:cubicBezTo>
                  <a:pt x="19471" y="16516"/>
                  <a:pt x="19586" y="16624"/>
                  <a:pt x="19710" y="16624"/>
                </a:cubicBezTo>
                <a:cubicBezTo>
                  <a:pt x="19836" y="16624"/>
                  <a:pt x="19883" y="16571"/>
                  <a:pt x="19842" y="16467"/>
                </a:cubicBezTo>
                <a:cubicBezTo>
                  <a:pt x="19828" y="16432"/>
                  <a:pt x="19807" y="16404"/>
                  <a:pt x="19797" y="16404"/>
                </a:cubicBezTo>
                <a:cubicBezTo>
                  <a:pt x="19766" y="16404"/>
                  <a:pt x="19703" y="16222"/>
                  <a:pt x="19703" y="16136"/>
                </a:cubicBezTo>
                <a:cubicBezTo>
                  <a:pt x="19703" y="16043"/>
                  <a:pt x="19706" y="16046"/>
                  <a:pt x="19840" y="16131"/>
                </a:cubicBezTo>
                <a:cubicBezTo>
                  <a:pt x="20101" y="16298"/>
                  <a:pt x="20336" y="16120"/>
                  <a:pt x="20158" y="15890"/>
                </a:cubicBezTo>
                <a:cubicBezTo>
                  <a:pt x="20051" y="15751"/>
                  <a:pt x="20014" y="15588"/>
                  <a:pt x="20065" y="15471"/>
                </a:cubicBezTo>
                <a:cubicBezTo>
                  <a:pt x="20077" y="15442"/>
                  <a:pt x="20088" y="15374"/>
                  <a:pt x="20088" y="15319"/>
                </a:cubicBezTo>
                <a:cubicBezTo>
                  <a:pt x="20088" y="15263"/>
                  <a:pt x="20077" y="15195"/>
                  <a:pt x="20065" y="15172"/>
                </a:cubicBezTo>
                <a:cubicBezTo>
                  <a:pt x="20053" y="15148"/>
                  <a:pt x="20042" y="15087"/>
                  <a:pt x="20042" y="15035"/>
                </a:cubicBezTo>
                <a:cubicBezTo>
                  <a:pt x="20042" y="14983"/>
                  <a:pt x="20053" y="14931"/>
                  <a:pt x="20065" y="14920"/>
                </a:cubicBezTo>
                <a:cubicBezTo>
                  <a:pt x="20077" y="14909"/>
                  <a:pt x="20088" y="14875"/>
                  <a:pt x="20088" y="14841"/>
                </a:cubicBezTo>
                <a:cubicBezTo>
                  <a:pt x="20088" y="14775"/>
                  <a:pt x="20149" y="14668"/>
                  <a:pt x="20242" y="14574"/>
                </a:cubicBezTo>
                <a:cubicBezTo>
                  <a:pt x="20438" y="14377"/>
                  <a:pt x="20516" y="14274"/>
                  <a:pt x="20579" y="14128"/>
                </a:cubicBezTo>
                <a:lnTo>
                  <a:pt x="20650" y="13966"/>
                </a:lnTo>
                <a:lnTo>
                  <a:pt x="20650" y="13515"/>
                </a:lnTo>
                <a:cubicBezTo>
                  <a:pt x="20650" y="13145"/>
                  <a:pt x="20654" y="13059"/>
                  <a:pt x="20672" y="13043"/>
                </a:cubicBezTo>
                <a:cubicBezTo>
                  <a:pt x="20685" y="13032"/>
                  <a:pt x="20695" y="12998"/>
                  <a:pt x="20695" y="12964"/>
                </a:cubicBezTo>
                <a:cubicBezTo>
                  <a:pt x="20695" y="12928"/>
                  <a:pt x="20731" y="12850"/>
                  <a:pt x="20784" y="12770"/>
                </a:cubicBezTo>
                <a:cubicBezTo>
                  <a:pt x="20832" y="12698"/>
                  <a:pt x="20899" y="12577"/>
                  <a:pt x="20934" y="12498"/>
                </a:cubicBezTo>
                <a:cubicBezTo>
                  <a:pt x="21019" y="12304"/>
                  <a:pt x="21123" y="12035"/>
                  <a:pt x="21123" y="12005"/>
                </a:cubicBezTo>
                <a:cubicBezTo>
                  <a:pt x="21123" y="11992"/>
                  <a:pt x="21144" y="11930"/>
                  <a:pt x="21168" y="11869"/>
                </a:cubicBezTo>
                <a:cubicBezTo>
                  <a:pt x="21193" y="11807"/>
                  <a:pt x="21211" y="11730"/>
                  <a:pt x="21211" y="11696"/>
                </a:cubicBezTo>
                <a:cubicBezTo>
                  <a:pt x="21211" y="11661"/>
                  <a:pt x="21222" y="11623"/>
                  <a:pt x="21234" y="11612"/>
                </a:cubicBezTo>
                <a:cubicBezTo>
                  <a:pt x="21246" y="11601"/>
                  <a:pt x="21257" y="11564"/>
                  <a:pt x="21257" y="11528"/>
                </a:cubicBezTo>
                <a:cubicBezTo>
                  <a:pt x="21257" y="11492"/>
                  <a:pt x="21267" y="11441"/>
                  <a:pt x="21280" y="11418"/>
                </a:cubicBezTo>
                <a:cubicBezTo>
                  <a:pt x="21292" y="11394"/>
                  <a:pt x="21300" y="11355"/>
                  <a:pt x="21300" y="11329"/>
                </a:cubicBezTo>
                <a:cubicBezTo>
                  <a:pt x="21300" y="11302"/>
                  <a:pt x="21311" y="11271"/>
                  <a:pt x="21323" y="11260"/>
                </a:cubicBezTo>
                <a:cubicBezTo>
                  <a:pt x="21335" y="11250"/>
                  <a:pt x="21346" y="11206"/>
                  <a:pt x="21346" y="11161"/>
                </a:cubicBezTo>
                <a:cubicBezTo>
                  <a:pt x="21346" y="11116"/>
                  <a:pt x="21352" y="11077"/>
                  <a:pt x="21359" y="11077"/>
                </a:cubicBezTo>
                <a:cubicBezTo>
                  <a:pt x="21366" y="11077"/>
                  <a:pt x="21375" y="11041"/>
                  <a:pt x="21380" y="10998"/>
                </a:cubicBezTo>
                <a:cubicBezTo>
                  <a:pt x="21384" y="10956"/>
                  <a:pt x="21407" y="10899"/>
                  <a:pt x="21430" y="10867"/>
                </a:cubicBezTo>
                <a:cubicBezTo>
                  <a:pt x="21453" y="10836"/>
                  <a:pt x="21500" y="10753"/>
                  <a:pt x="21534" y="10684"/>
                </a:cubicBezTo>
                <a:lnTo>
                  <a:pt x="21598" y="10558"/>
                </a:lnTo>
                <a:lnTo>
                  <a:pt x="21598" y="10291"/>
                </a:lnTo>
                <a:cubicBezTo>
                  <a:pt x="21598" y="10143"/>
                  <a:pt x="21592" y="10018"/>
                  <a:pt x="21584" y="10018"/>
                </a:cubicBezTo>
                <a:cubicBezTo>
                  <a:pt x="21577" y="10018"/>
                  <a:pt x="21563" y="9975"/>
                  <a:pt x="21555" y="9918"/>
                </a:cubicBezTo>
                <a:cubicBezTo>
                  <a:pt x="21546" y="9862"/>
                  <a:pt x="21532" y="9813"/>
                  <a:pt x="21523" y="9813"/>
                </a:cubicBezTo>
                <a:cubicBezTo>
                  <a:pt x="21498" y="9813"/>
                  <a:pt x="21504" y="9521"/>
                  <a:pt x="21530" y="9473"/>
                </a:cubicBezTo>
                <a:cubicBezTo>
                  <a:pt x="21547" y="9439"/>
                  <a:pt x="21553" y="9341"/>
                  <a:pt x="21553" y="8996"/>
                </a:cubicBezTo>
                <a:cubicBezTo>
                  <a:pt x="21553" y="8640"/>
                  <a:pt x="21548" y="8555"/>
                  <a:pt x="21530" y="8539"/>
                </a:cubicBezTo>
                <a:cubicBezTo>
                  <a:pt x="21513" y="8525"/>
                  <a:pt x="21509" y="8462"/>
                  <a:pt x="21509" y="8293"/>
                </a:cubicBezTo>
                <a:cubicBezTo>
                  <a:pt x="21509" y="8138"/>
                  <a:pt x="21502" y="8055"/>
                  <a:pt x="21487" y="8020"/>
                </a:cubicBezTo>
                <a:cubicBezTo>
                  <a:pt x="21474" y="7992"/>
                  <a:pt x="21464" y="7909"/>
                  <a:pt x="21464" y="7837"/>
                </a:cubicBezTo>
                <a:cubicBezTo>
                  <a:pt x="21464" y="7764"/>
                  <a:pt x="21458" y="7691"/>
                  <a:pt x="21450" y="7680"/>
                </a:cubicBezTo>
                <a:cubicBezTo>
                  <a:pt x="21442" y="7668"/>
                  <a:pt x="21434" y="7618"/>
                  <a:pt x="21434" y="7564"/>
                </a:cubicBezTo>
                <a:cubicBezTo>
                  <a:pt x="21434" y="7510"/>
                  <a:pt x="21427" y="7442"/>
                  <a:pt x="21416" y="7417"/>
                </a:cubicBezTo>
                <a:cubicBezTo>
                  <a:pt x="21391" y="7359"/>
                  <a:pt x="21346" y="7155"/>
                  <a:pt x="21346" y="7098"/>
                </a:cubicBezTo>
                <a:cubicBezTo>
                  <a:pt x="21346" y="7073"/>
                  <a:pt x="21338" y="7039"/>
                  <a:pt x="21327" y="7024"/>
                </a:cubicBezTo>
                <a:cubicBezTo>
                  <a:pt x="21307" y="6994"/>
                  <a:pt x="21278" y="6903"/>
                  <a:pt x="21257" y="6788"/>
                </a:cubicBezTo>
                <a:cubicBezTo>
                  <a:pt x="21249" y="6746"/>
                  <a:pt x="21236" y="6710"/>
                  <a:pt x="21227" y="6710"/>
                </a:cubicBezTo>
                <a:cubicBezTo>
                  <a:pt x="21219" y="6710"/>
                  <a:pt x="21211" y="6686"/>
                  <a:pt x="21211" y="6657"/>
                </a:cubicBezTo>
                <a:cubicBezTo>
                  <a:pt x="21211" y="6628"/>
                  <a:pt x="21203" y="6595"/>
                  <a:pt x="21191" y="6584"/>
                </a:cubicBezTo>
                <a:cubicBezTo>
                  <a:pt x="21179" y="6573"/>
                  <a:pt x="21168" y="6548"/>
                  <a:pt x="21168" y="6526"/>
                </a:cubicBezTo>
                <a:cubicBezTo>
                  <a:pt x="21167" y="6472"/>
                  <a:pt x="21115" y="6332"/>
                  <a:pt x="21095" y="6332"/>
                </a:cubicBezTo>
                <a:cubicBezTo>
                  <a:pt x="21086" y="6332"/>
                  <a:pt x="21079" y="6308"/>
                  <a:pt x="21079" y="6280"/>
                </a:cubicBezTo>
                <a:cubicBezTo>
                  <a:pt x="21079" y="6251"/>
                  <a:pt x="21069" y="6222"/>
                  <a:pt x="21057" y="6211"/>
                </a:cubicBezTo>
                <a:cubicBezTo>
                  <a:pt x="21044" y="6201"/>
                  <a:pt x="21034" y="6172"/>
                  <a:pt x="21034" y="6154"/>
                </a:cubicBezTo>
                <a:cubicBezTo>
                  <a:pt x="21034" y="6098"/>
                  <a:pt x="20790" y="5582"/>
                  <a:pt x="20763" y="5582"/>
                </a:cubicBezTo>
                <a:cubicBezTo>
                  <a:pt x="20759" y="5582"/>
                  <a:pt x="20737" y="5546"/>
                  <a:pt x="20716" y="5504"/>
                </a:cubicBezTo>
                <a:cubicBezTo>
                  <a:pt x="20694" y="5461"/>
                  <a:pt x="20673" y="5431"/>
                  <a:pt x="20670" y="5436"/>
                </a:cubicBezTo>
                <a:cubicBezTo>
                  <a:pt x="20667" y="5440"/>
                  <a:pt x="20652" y="5421"/>
                  <a:pt x="20636" y="5388"/>
                </a:cubicBezTo>
                <a:cubicBezTo>
                  <a:pt x="20620" y="5356"/>
                  <a:pt x="20598" y="5307"/>
                  <a:pt x="20586" y="5283"/>
                </a:cubicBezTo>
                <a:cubicBezTo>
                  <a:pt x="20548" y="5212"/>
                  <a:pt x="20279" y="4935"/>
                  <a:pt x="20215" y="4901"/>
                </a:cubicBezTo>
                <a:cubicBezTo>
                  <a:pt x="20095" y="4836"/>
                  <a:pt x="19938" y="4705"/>
                  <a:pt x="19899" y="4639"/>
                </a:cubicBezTo>
                <a:lnTo>
                  <a:pt x="19858" y="4570"/>
                </a:lnTo>
                <a:lnTo>
                  <a:pt x="19906" y="4460"/>
                </a:lnTo>
                <a:cubicBezTo>
                  <a:pt x="19951" y="4356"/>
                  <a:pt x="19954" y="4335"/>
                  <a:pt x="19954" y="4099"/>
                </a:cubicBezTo>
                <a:cubicBezTo>
                  <a:pt x="19954" y="3849"/>
                  <a:pt x="19955" y="3848"/>
                  <a:pt x="19908" y="3810"/>
                </a:cubicBezTo>
                <a:cubicBezTo>
                  <a:pt x="19836" y="3753"/>
                  <a:pt x="19775" y="3764"/>
                  <a:pt x="19672" y="3857"/>
                </a:cubicBezTo>
                <a:cubicBezTo>
                  <a:pt x="19585" y="3936"/>
                  <a:pt x="19569" y="3944"/>
                  <a:pt x="19496" y="3910"/>
                </a:cubicBezTo>
                <a:cubicBezTo>
                  <a:pt x="19402" y="3865"/>
                  <a:pt x="19197" y="3892"/>
                  <a:pt x="19135" y="3962"/>
                </a:cubicBezTo>
                <a:cubicBezTo>
                  <a:pt x="19076" y="4028"/>
                  <a:pt x="19059" y="4028"/>
                  <a:pt x="18944" y="3920"/>
                </a:cubicBezTo>
                <a:lnTo>
                  <a:pt x="18844" y="3826"/>
                </a:lnTo>
                <a:lnTo>
                  <a:pt x="18844" y="3490"/>
                </a:lnTo>
                <a:cubicBezTo>
                  <a:pt x="18844" y="3238"/>
                  <a:pt x="18850" y="3141"/>
                  <a:pt x="18866" y="3102"/>
                </a:cubicBezTo>
                <a:cubicBezTo>
                  <a:pt x="18879" y="3073"/>
                  <a:pt x="18889" y="2990"/>
                  <a:pt x="18889" y="2903"/>
                </a:cubicBezTo>
                <a:cubicBezTo>
                  <a:pt x="18889" y="2817"/>
                  <a:pt x="18879" y="2734"/>
                  <a:pt x="18866" y="2704"/>
                </a:cubicBezTo>
                <a:cubicBezTo>
                  <a:pt x="18854" y="2676"/>
                  <a:pt x="18844" y="2636"/>
                  <a:pt x="18844" y="2615"/>
                </a:cubicBezTo>
                <a:cubicBezTo>
                  <a:pt x="18844" y="2554"/>
                  <a:pt x="18654" y="2365"/>
                  <a:pt x="18575" y="2347"/>
                </a:cubicBezTo>
                <a:cubicBezTo>
                  <a:pt x="18536" y="2339"/>
                  <a:pt x="18462" y="2345"/>
                  <a:pt x="18409" y="2358"/>
                </a:cubicBezTo>
                <a:cubicBezTo>
                  <a:pt x="18327" y="2378"/>
                  <a:pt x="18304" y="2397"/>
                  <a:pt x="18239" y="2520"/>
                </a:cubicBezTo>
                <a:cubicBezTo>
                  <a:pt x="18197" y="2599"/>
                  <a:pt x="18164" y="2689"/>
                  <a:pt x="18164" y="2720"/>
                </a:cubicBezTo>
                <a:cubicBezTo>
                  <a:pt x="18163" y="2750"/>
                  <a:pt x="18153" y="2796"/>
                  <a:pt x="18141" y="2819"/>
                </a:cubicBezTo>
                <a:cubicBezTo>
                  <a:pt x="18126" y="2847"/>
                  <a:pt x="18118" y="2921"/>
                  <a:pt x="18118" y="3039"/>
                </a:cubicBezTo>
                <a:cubicBezTo>
                  <a:pt x="18118" y="3168"/>
                  <a:pt x="18111" y="3225"/>
                  <a:pt x="18095" y="3239"/>
                </a:cubicBezTo>
                <a:cubicBezTo>
                  <a:pt x="18079" y="3253"/>
                  <a:pt x="18075" y="3311"/>
                  <a:pt x="18075" y="3448"/>
                </a:cubicBezTo>
                <a:cubicBezTo>
                  <a:pt x="18075" y="3586"/>
                  <a:pt x="18079" y="3644"/>
                  <a:pt x="18095" y="3658"/>
                </a:cubicBezTo>
                <a:cubicBezTo>
                  <a:pt x="18108" y="3669"/>
                  <a:pt x="18118" y="3723"/>
                  <a:pt x="18118" y="3774"/>
                </a:cubicBezTo>
                <a:cubicBezTo>
                  <a:pt x="18118" y="3881"/>
                  <a:pt x="18190" y="3989"/>
                  <a:pt x="18286" y="4030"/>
                </a:cubicBezTo>
                <a:lnTo>
                  <a:pt x="18346" y="4057"/>
                </a:lnTo>
                <a:lnTo>
                  <a:pt x="18309" y="4099"/>
                </a:lnTo>
                <a:cubicBezTo>
                  <a:pt x="18289" y="4123"/>
                  <a:pt x="18256" y="4196"/>
                  <a:pt x="18236" y="4261"/>
                </a:cubicBezTo>
                <a:cubicBezTo>
                  <a:pt x="18209" y="4352"/>
                  <a:pt x="18187" y="4386"/>
                  <a:pt x="18141" y="4403"/>
                </a:cubicBezTo>
                <a:cubicBezTo>
                  <a:pt x="18076" y="4426"/>
                  <a:pt x="17964" y="4541"/>
                  <a:pt x="17923" y="4623"/>
                </a:cubicBezTo>
                <a:cubicBezTo>
                  <a:pt x="17906" y="4656"/>
                  <a:pt x="17895" y="4719"/>
                  <a:pt x="17895" y="4812"/>
                </a:cubicBezTo>
                <a:cubicBezTo>
                  <a:pt x="17895" y="4890"/>
                  <a:pt x="17884" y="5015"/>
                  <a:pt x="17868" y="5090"/>
                </a:cubicBezTo>
                <a:cubicBezTo>
                  <a:pt x="17839" y="5225"/>
                  <a:pt x="17718" y="5498"/>
                  <a:pt x="17631" y="5619"/>
                </a:cubicBezTo>
                <a:lnTo>
                  <a:pt x="17586" y="5682"/>
                </a:lnTo>
                <a:lnTo>
                  <a:pt x="17586" y="5415"/>
                </a:lnTo>
                <a:cubicBezTo>
                  <a:pt x="17586" y="5218"/>
                  <a:pt x="17579" y="5136"/>
                  <a:pt x="17563" y="5105"/>
                </a:cubicBezTo>
                <a:cubicBezTo>
                  <a:pt x="17551" y="5082"/>
                  <a:pt x="17540" y="5049"/>
                  <a:pt x="17540" y="5032"/>
                </a:cubicBezTo>
                <a:cubicBezTo>
                  <a:pt x="17540" y="5015"/>
                  <a:pt x="17530" y="4971"/>
                  <a:pt x="17515" y="4937"/>
                </a:cubicBezTo>
                <a:cubicBezTo>
                  <a:pt x="17482" y="4858"/>
                  <a:pt x="17349" y="4654"/>
                  <a:pt x="17349" y="4681"/>
                </a:cubicBezTo>
                <a:cubicBezTo>
                  <a:pt x="17349" y="4692"/>
                  <a:pt x="17333" y="4673"/>
                  <a:pt x="17315" y="4644"/>
                </a:cubicBezTo>
                <a:cubicBezTo>
                  <a:pt x="17297" y="4615"/>
                  <a:pt x="17270" y="4591"/>
                  <a:pt x="17256" y="4591"/>
                </a:cubicBezTo>
                <a:cubicBezTo>
                  <a:pt x="17242" y="4591"/>
                  <a:pt x="17215" y="4577"/>
                  <a:pt x="17195" y="4555"/>
                </a:cubicBezTo>
                <a:cubicBezTo>
                  <a:pt x="17165" y="4524"/>
                  <a:pt x="17156" y="4486"/>
                  <a:pt x="17156" y="4397"/>
                </a:cubicBezTo>
                <a:cubicBezTo>
                  <a:pt x="17156" y="4319"/>
                  <a:pt x="17149" y="4287"/>
                  <a:pt x="17133" y="4287"/>
                </a:cubicBezTo>
                <a:cubicBezTo>
                  <a:pt x="17116" y="4287"/>
                  <a:pt x="17113" y="4242"/>
                  <a:pt x="17113" y="4104"/>
                </a:cubicBezTo>
                <a:cubicBezTo>
                  <a:pt x="17113" y="4004"/>
                  <a:pt x="17106" y="3909"/>
                  <a:pt x="17097" y="3889"/>
                </a:cubicBezTo>
                <a:cubicBezTo>
                  <a:pt x="17088" y="3869"/>
                  <a:pt x="17079" y="3763"/>
                  <a:pt x="17076" y="3658"/>
                </a:cubicBezTo>
                <a:cubicBezTo>
                  <a:pt x="17073" y="3470"/>
                  <a:pt x="17072" y="3469"/>
                  <a:pt x="17120" y="3433"/>
                </a:cubicBezTo>
                <a:cubicBezTo>
                  <a:pt x="17168" y="3396"/>
                  <a:pt x="17245" y="3254"/>
                  <a:pt x="17245" y="3202"/>
                </a:cubicBezTo>
                <a:cubicBezTo>
                  <a:pt x="17245" y="3153"/>
                  <a:pt x="17180" y="3046"/>
                  <a:pt x="17126" y="3003"/>
                </a:cubicBezTo>
                <a:lnTo>
                  <a:pt x="17074" y="2961"/>
                </a:lnTo>
                <a:lnTo>
                  <a:pt x="17081" y="2688"/>
                </a:lnTo>
                <a:cubicBezTo>
                  <a:pt x="17086" y="2447"/>
                  <a:pt x="17081" y="2406"/>
                  <a:pt x="17054" y="2342"/>
                </a:cubicBezTo>
                <a:cubicBezTo>
                  <a:pt x="17035" y="2300"/>
                  <a:pt x="17022" y="2227"/>
                  <a:pt x="17022" y="2164"/>
                </a:cubicBezTo>
                <a:cubicBezTo>
                  <a:pt x="17022" y="2089"/>
                  <a:pt x="17009" y="2027"/>
                  <a:pt x="16979" y="1959"/>
                </a:cubicBezTo>
                <a:cubicBezTo>
                  <a:pt x="16954" y="1906"/>
                  <a:pt x="16929" y="1865"/>
                  <a:pt x="16922" y="1865"/>
                </a:cubicBezTo>
                <a:cubicBezTo>
                  <a:pt x="16914" y="1865"/>
                  <a:pt x="16904" y="1810"/>
                  <a:pt x="16899" y="1744"/>
                </a:cubicBezTo>
                <a:cubicBezTo>
                  <a:pt x="16894" y="1679"/>
                  <a:pt x="16882" y="1624"/>
                  <a:pt x="16874" y="1624"/>
                </a:cubicBezTo>
                <a:cubicBezTo>
                  <a:pt x="16846" y="1624"/>
                  <a:pt x="16862" y="1514"/>
                  <a:pt x="16901" y="1430"/>
                </a:cubicBezTo>
                <a:cubicBezTo>
                  <a:pt x="16949" y="1327"/>
                  <a:pt x="16936" y="1247"/>
                  <a:pt x="16863" y="1199"/>
                </a:cubicBezTo>
                <a:cubicBezTo>
                  <a:pt x="16825" y="1174"/>
                  <a:pt x="16815" y="1151"/>
                  <a:pt x="16815" y="1073"/>
                </a:cubicBezTo>
                <a:cubicBezTo>
                  <a:pt x="16815" y="1021"/>
                  <a:pt x="16807" y="955"/>
                  <a:pt x="16794" y="927"/>
                </a:cubicBezTo>
                <a:cubicBezTo>
                  <a:pt x="16777" y="887"/>
                  <a:pt x="16772" y="791"/>
                  <a:pt x="16772" y="502"/>
                </a:cubicBezTo>
                <a:cubicBezTo>
                  <a:pt x="16772" y="125"/>
                  <a:pt x="16771" y="125"/>
                  <a:pt x="16731" y="77"/>
                </a:cubicBezTo>
                <a:cubicBezTo>
                  <a:pt x="16677" y="14"/>
                  <a:pt x="16625" y="-10"/>
                  <a:pt x="16578" y="4"/>
                </a:cubicBezTo>
                <a:close/>
                <a:moveTo>
                  <a:pt x="10954" y="15492"/>
                </a:moveTo>
                <a:cubicBezTo>
                  <a:pt x="10953" y="15513"/>
                  <a:pt x="10927" y="15595"/>
                  <a:pt x="10895" y="15670"/>
                </a:cubicBezTo>
                <a:cubicBezTo>
                  <a:pt x="10862" y="15745"/>
                  <a:pt x="10835" y="15822"/>
                  <a:pt x="10835" y="15843"/>
                </a:cubicBezTo>
                <a:cubicBezTo>
                  <a:pt x="10835" y="15864"/>
                  <a:pt x="10825" y="15898"/>
                  <a:pt x="10813" y="15921"/>
                </a:cubicBezTo>
                <a:cubicBezTo>
                  <a:pt x="10800" y="15945"/>
                  <a:pt x="10790" y="16000"/>
                  <a:pt x="10790" y="16042"/>
                </a:cubicBezTo>
                <a:cubicBezTo>
                  <a:pt x="10790" y="16084"/>
                  <a:pt x="10781" y="16140"/>
                  <a:pt x="10769" y="16163"/>
                </a:cubicBezTo>
                <a:cubicBezTo>
                  <a:pt x="10758" y="16185"/>
                  <a:pt x="10747" y="16271"/>
                  <a:pt x="10744" y="16357"/>
                </a:cubicBezTo>
                <a:lnTo>
                  <a:pt x="10740" y="16514"/>
                </a:lnTo>
                <a:lnTo>
                  <a:pt x="10672" y="16399"/>
                </a:lnTo>
                <a:cubicBezTo>
                  <a:pt x="10607" y="16285"/>
                  <a:pt x="10605" y="16270"/>
                  <a:pt x="10601" y="16074"/>
                </a:cubicBezTo>
                <a:lnTo>
                  <a:pt x="10597" y="15874"/>
                </a:lnTo>
                <a:lnTo>
                  <a:pt x="10710" y="15701"/>
                </a:lnTo>
                <a:cubicBezTo>
                  <a:pt x="10827" y="15526"/>
                  <a:pt x="10955" y="15416"/>
                  <a:pt x="10954" y="1549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4" name="Slide Number"/>
          <p:cNvSpPr txBox="1"/>
          <p:nvPr>
            <p:ph type="sldNum" sz="quarter" idx="4294967295"/>
          </p:nvPr>
        </p:nvSpPr>
        <p:spPr>
          <a:xfrm>
            <a:off x="8505417" y="6404291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